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7.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8.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9.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ags/tag10.xml" ContentType="application/vnd.openxmlformats-officedocument.presentationml.tags+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ags/tag11.xml" ContentType="application/vnd.openxmlformats-officedocument.presentationml.tags+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ags/tag12.xml" ContentType="application/vnd.openxmlformats-officedocument.presentationml.tags+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ags/tag13.xml" ContentType="application/vnd.openxmlformats-officedocument.presentationml.tags+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ags/tag14.xml" ContentType="application/vnd.openxmlformats-officedocument.presentationml.tags+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ags/tag15.xml" ContentType="application/vnd.openxmlformats-officedocument.presentationml.tags+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3" r:id="rId3"/>
    <p:sldMasterId id="2147483654" r:id="rId4"/>
    <p:sldMasterId id="2147483655" r:id="rId5"/>
    <p:sldMasterId id="2147483657" r:id="rId6"/>
    <p:sldMasterId id="2147483658" r:id="rId7"/>
    <p:sldMasterId id="2147483659" r:id="rId8"/>
    <p:sldMasterId id="2147483660" r:id="rId9"/>
    <p:sldMasterId id="2147483667" r:id="rId10"/>
    <p:sldMasterId id="2147483669" r:id="rId11"/>
    <p:sldMasterId id="2147483674" r:id="rId12"/>
    <p:sldMasterId id="2147483675" r:id="rId13"/>
    <p:sldMasterId id="2147483676" r:id="rId14"/>
    <p:sldMasterId id="2147483677" r:id="rId15"/>
    <p:sldMasterId id="2147483678" r:id="rId16"/>
    <p:sldMasterId id="2147483680" r:id="rId17"/>
    <p:sldMasterId id="2147483681" r:id="rId18"/>
    <p:sldMasterId id="2147483682" r:id="rId19"/>
    <p:sldMasterId id="2147483683" r:id="rId20"/>
    <p:sldMasterId id="2147483684" r:id="rId21"/>
    <p:sldMasterId id="2147483687" r:id="rId22"/>
    <p:sldMasterId id="2147483688" r:id="rId23"/>
    <p:sldMasterId id="2147483689" r:id="rId24"/>
    <p:sldMasterId id="2147483690" r:id="rId25"/>
    <p:sldMasterId id="2147483691" r:id="rId26"/>
    <p:sldMasterId id="2147483693" r:id="rId27"/>
    <p:sldMasterId id="2147483696" r:id="rId28"/>
    <p:sldMasterId id="2147483697" r:id="rId29"/>
    <p:sldMasterId id="2147483698" r:id="rId30"/>
    <p:sldMasterId id="2147483700" r:id="rId31"/>
    <p:sldMasterId id="2147483701" r:id="rId32"/>
    <p:sldMasterId id="2147483704" r:id="rId33"/>
    <p:sldMasterId id="2147483705" r:id="rId34"/>
    <p:sldMasterId id="2147483706" r:id="rId35"/>
    <p:sldMasterId id="2147483710" r:id="rId36"/>
    <p:sldMasterId id="2147485342" r:id="rId37"/>
    <p:sldMasterId id="2147485343" r:id="rId38"/>
    <p:sldMasterId id="2147485344" r:id="rId39"/>
  </p:sldMasterIdLst>
  <p:notesMasterIdLst>
    <p:notesMasterId r:id="rId189"/>
  </p:notesMasterIdLst>
  <p:sldIdLst>
    <p:sldId id="1745" r:id="rId40"/>
    <p:sldId id="472" r:id="rId41"/>
    <p:sldId id="764" r:id="rId42"/>
    <p:sldId id="765" r:id="rId43"/>
    <p:sldId id="766" r:id="rId44"/>
    <p:sldId id="767" r:id="rId45"/>
    <p:sldId id="768" r:id="rId46"/>
    <p:sldId id="1968" r:id="rId47"/>
    <p:sldId id="723" r:id="rId48"/>
    <p:sldId id="817" r:id="rId49"/>
    <p:sldId id="1064" r:id="rId50"/>
    <p:sldId id="1065" r:id="rId51"/>
    <p:sldId id="508" r:id="rId52"/>
    <p:sldId id="1410" r:id="rId53"/>
    <p:sldId id="1742" r:id="rId54"/>
    <p:sldId id="1977" r:id="rId55"/>
    <p:sldId id="319" r:id="rId56"/>
    <p:sldId id="320" r:id="rId57"/>
    <p:sldId id="1485" r:id="rId58"/>
    <p:sldId id="1487" r:id="rId59"/>
    <p:sldId id="1488" r:id="rId60"/>
    <p:sldId id="1489" r:id="rId61"/>
    <p:sldId id="531" r:id="rId62"/>
    <p:sldId id="1979" r:id="rId63"/>
    <p:sldId id="1980" r:id="rId64"/>
    <p:sldId id="1981" r:id="rId65"/>
    <p:sldId id="1839" r:id="rId66"/>
    <p:sldId id="1760" r:id="rId67"/>
    <p:sldId id="1444" r:id="rId68"/>
    <p:sldId id="1969" r:id="rId69"/>
    <p:sldId id="1982" r:id="rId70"/>
    <p:sldId id="1480" r:id="rId71"/>
    <p:sldId id="1242" r:id="rId72"/>
    <p:sldId id="1916" r:id="rId73"/>
    <p:sldId id="378" r:id="rId74"/>
    <p:sldId id="1917" r:id="rId75"/>
    <p:sldId id="779" r:id="rId76"/>
    <p:sldId id="1918" r:id="rId77"/>
    <p:sldId id="1345" r:id="rId78"/>
    <p:sldId id="1924" r:id="rId79"/>
    <p:sldId id="391" r:id="rId80"/>
    <p:sldId id="1956" r:id="rId81"/>
    <p:sldId id="1415" r:id="rId82"/>
    <p:sldId id="1545" r:id="rId83"/>
    <p:sldId id="1171" r:id="rId84"/>
    <p:sldId id="1927" r:id="rId85"/>
    <p:sldId id="1931" r:id="rId86"/>
    <p:sldId id="1929" r:id="rId87"/>
    <p:sldId id="1930" r:id="rId88"/>
    <p:sldId id="1932" r:id="rId89"/>
    <p:sldId id="1174" r:id="rId90"/>
    <p:sldId id="996" r:id="rId91"/>
    <p:sldId id="842" r:id="rId92"/>
    <p:sldId id="997" r:id="rId93"/>
    <p:sldId id="844" r:id="rId94"/>
    <p:sldId id="845" r:id="rId95"/>
    <p:sldId id="846" r:id="rId96"/>
    <p:sldId id="673" r:id="rId97"/>
    <p:sldId id="1075" r:id="rId98"/>
    <p:sldId id="850" r:id="rId99"/>
    <p:sldId id="851" r:id="rId100"/>
    <p:sldId id="1933" r:id="rId101"/>
    <p:sldId id="1972" r:id="rId102"/>
    <p:sldId id="1971" r:id="rId103"/>
    <p:sldId id="1728" r:id="rId104"/>
    <p:sldId id="2021" r:id="rId105"/>
    <p:sldId id="412" r:id="rId106"/>
    <p:sldId id="1936" r:id="rId107"/>
    <p:sldId id="1983" r:id="rId108"/>
    <p:sldId id="856" r:id="rId109"/>
    <p:sldId id="2020" r:id="rId110"/>
    <p:sldId id="417" r:id="rId111"/>
    <p:sldId id="1989" r:id="rId112"/>
    <p:sldId id="1970" r:id="rId113"/>
    <p:sldId id="420" r:id="rId114"/>
    <p:sldId id="421" r:id="rId115"/>
    <p:sldId id="1965" r:id="rId116"/>
    <p:sldId id="426" r:id="rId117"/>
    <p:sldId id="1966" r:id="rId118"/>
    <p:sldId id="1973" r:id="rId119"/>
    <p:sldId id="1940" r:id="rId120"/>
    <p:sldId id="437" r:id="rId121"/>
    <p:sldId id="1984" r:id="rId122"/>
    <p:sldId id="514" r:id="rId123"/>
    <p:sldId id="686" r:id="rId124"/>
    <p:sldId id="1493" r:id="rId125"/>
    <p:sldId id="1823" r:id="rId126"/>
    <p:sldId id="1985" r:id="rId127"/>
    <p:sldId id="1986" r:id="rId128"/>
    <p:sldId id="1987" r:id="rId129"/>
    <p:sldId id="553" r:id="rId130"/>
    <p:sldId id="1941" r:id="rId131"/>
    <p:sldId id="1317" r:id="rId132"/>
    <p:sldId id="680" r:id="rId133"/>
    <p:sldId id="1776" r:id="rId134"/>
    <p:sldId id="1832" r:id="rId135"/>
    <p:sldId id="1200" r:id="rId136"/>
    <p:sldId id="1723" r:id="rId137"/>
    <p:sldId id="1842" r:id="rId138"/>
    <p:sldId id="1953" r:id="rId139"/>
    <p:sldId id="1955" r:id="rId140"/>
    <p:sldId id="786" r:id="rId141"/>
    <p:sldId id="1780" r:id="rId142"/>
    <p:sldId id="2018" r:id="rId143"/>
    <p:sldId id="1958" r:id="rId144"/>
    <p:sldId id="1827" r:id="rId145"/>
    <p:sldId id="1950" r:id="rId146"/>
    <p:sldId id="1951" r:id="rId147"/>
    <p:sldId id="1976" r:id="rId148"/>
    <p:sldId id="1726" r:id="rId149"/>
    <p:sldId id="1783" r:id="rId150"/>
    <p:sldId id="1451" r:id="rId151"/>
    <p:sldId id="1943" r:id="rId152"/>
    <p:sldId id="1944" r:id="rId153"/>
    <p:sldId id="1354" r:id="rId154"/>
    <p:sldId id="1945" r:id="rId155"/>
    <p:sldId id="702" r:id="rId156"/>
    <p:sldId id="2017" r:id="rId157"/>
    <p:sldId id="1886" r:id="rId158"/>
    <p:sldId id="1887" r:id="rId159"/>
    <p:sldId id="1897" r:id="rId160"/>
    <p:sldId id="1993" r:id="rId161"/>
    <p:sldId id="1994" r:id="rId162"/>
    <p:sldId id="1990" r:id="rId163"/>
    <p:sldId id="1991" r:id="rId164"/>
    <p:sldId id="1992" r:id="rId165"/>
    <p:sldId id="1995" r:id="rId166"/>
    <p:sldId id="1996" r:id="rId167"/>
    <p:sldId id="1997" r:id="rId168"/>
    <p:sldId id="1998" r:id="rId169"/>
    <p:sldId id="1999" r:id="rId170"/>
    <p:sldId id="2000" r:id="rId171"/>
    <p:sldId id="2001" r:id="rId172"/>
    <p:sldId id="2002" r:id="rId173"/>
    <p:sldId id="2003" r:id="rId174"/>
    <p:sldId id="2004" r:id="rId175"/>
    <p:sldId id="2005" r:id="rId176"/>
    <p:sldId id="2006" r:id="rId177"/>
    <p:sldId id="2007" r:id="rId178"/>
    <p:sldId id="2008" r:id="rId179"/>
    <p:sldId id="2009" r:id="rId180"/>
    <p:sldId id="2010" r:id="rId181"/>
    <p:sldId id="2011" r:id="rId182"/>
    <p:sldId id="2012" r:id="rId183"/>
    <p:sldId id="2013" r:id="rId184"/>
    <p:sldId id="2014" r:id="rId185"/>
    <p:sldId id="2015" r:id="rId186"/>
    <p:sldId id="2016" r:id="rId187"/>
    <p:sldId id="2019" r:id="rId18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6600"/>
    <a:srgbClr val="669900"/>
    <a:srgbClr val="FFFFFF"/>
    <a:srgbClr val="009900"/>
    <a:srgbClr val="663300"/>
    <a:srgbClr val="00FF00"/>
    <a:srgbClr val="FF99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12" y="-3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16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03.xml"/><Relationship Id="rId143" Type="http://schemas.openxmlformats.org/officeDocument/2006/relationships/slide" Target="slides/slide104.xml"/><Relationship Id="rId144" Type="http://schemas.openxmlformats.org/officeDocument/2006/relationships/slide" Target="slides/slide105.xml"/><Relationship Id="rId145" Type="http://schemas.openxmlformats.org/officeDocument/2006/relationships/slide" Target="slides/slide106.xml"/><Relationship Id="rId146" Type="http://schemas.openxmlformats.org/officeDocument/2006/relationships/slide" Target="slides/slide107.xml"/><Relationship Id="rId147" Type="http://schemas.openxmlformats.org/officeDocument/2006/relationships/slide" Target="slides/slide108.xml"/><Relationship Id="rId148" Type="http://schemas.openxmlformats.org/officeDocument/2006/relationships/slide" Target="slides/slide109.xml"/><Relationship Id="rId149" Type="http://schemas.openxmlformats.org/officeDocument/2006/relationships/slide" Target="slides/slide110.xml"/><Relationship Id="rId180" Type="http://schemas.openxmlformats.org/officeDocument/2006/relationships/slide" Target="slides/slide141.xml"/><Relationship Id="rId181" Type="http://schemas.openxmlformats.org/officeDocument/2006/relationships/slide" Target="slides/slide142.xml"/><Relationship Id="rId182" Type="http://schemas.openxmlformats.org/officeDocument/2006/relationships/slide" Target="slides/slide143.xml"/><Relationship Id="rId40" Type="http://schemas.openxmlformats.org/officeDocument/2006/relationships/slide" Target="slides/slide1.xml"/><Relationship Id="rId41" Type="http://schemas.openxmlformats.org/officeDocument/2006/relationships/slide" Target="slides/slide2.xml"/><Relationship Id="rId42" Type="http://schemas.openxmlformats.org/officeDocument/2006/relationships/slide" Target="slides/slide3.xml"/><Relationship Id="rId43" Type="http://schemas.openxmlformats.org/officeDocument/2006/relationships/slide" Target="slides/slide4.xml"/><Relationship Id="rId44" Type="http://schemas.openxmlformats.org/officeDocument/2006/relationships/slide" Target="slides/slide5.xml"/><Relationship Id="rId45" Type="http://schemas.openxmlformats.org/officeDocument/2006/relationships/slide" Target="slides/slide6.xml"/><Relationship Id="rId46" Type="http://schemas.openxmlformats.org/officeDocument/2006/relationships/slide" Target="slides/slide7.xml"/><Relationship Id="rId47" Type="http://schemas.openxmlformats.org/officeDocument/2006/relationships/slide" Target="slides/slide8.xml"/><Relationship Id="rId48" Type="http://schemas.openxmlformats.org/officeDocument/2006/relationships/slide" Target="slides/slide9.xml"/><Relationship Id="rId49" Type="http://schemas.openxmlformats.org/officeDocument/2006/relationships/slide" Target="slides/slide10.xml"/><Relationship Id="rId183" Type="http://schemas.openxmlformats.org/officeDocument/2006/relationships/slide" Target="slides/slide144.xml"/><Relationship Id="rId184" Type="http://schemas.openxmlformats.org/officeDocument/2006/relationships/slide" Target="slides/slide145.xml"/><Relationship Id="rId185" Type="http://schemas.openxmlformats.org/officeDocument/2006/relationships/slide" Target="slides/slide146.xml"/><Relationship Id="rId186" Type="http://schemas.openxmlformats.org/officeDocument/2006/relationships/slide" Target="slides/slide147.xml"/><Relationship Id="rId187" Type="http://schemas.openxmlformats.org/officeDocument/2006/relationships/slide" Target="slides/slide148.xml"/><Relationship Id="rId188" Type="http://schemas.openxmlformats.org/officeDocument/2006/relationships/slide" Target="slides/slide149.xml"/><Relationship Id="rId189" Type="http://schemas.openxmlformats.org/officeDocument/2006/relationships/notesMaster" Target="notesMasters/notesMaster1.xml"/><Relationship Id="rId80" Type="http://schemas.openxmlformats.org/officeDocument/2006/relationships/slide" Target="slides/slide41.xml"/><Relationship Id="rId81" Type="http://schemas.openxmlformats.org/officeDocument/2006/relationships/slide" Target="slides/slide42.xml"/><Relationship Id="rId82" Type="http://schemas.openxmlformats.org/officeDocument/2006/relationships/slide" Target="slides/slide43.xml"/><Relationship Id="rId83" Type="http://schemas.openxmlformats.org/officeDocument/2006/relationships/slide" Target="slides/slide44.xml"/><Relationship Id="rId84" Type="http://schemas.openxmlformats.org/officeDocument/2006/relationships/slide" Target="slides/slide45.xml"/><Relationship Id="rId85" Type="http://schemas.openxmlformats.org/officeDocument/2006/relationships/slide" Target="slides/slide46.xml"/><Relationship Id="rId86" Type="http://schemas.openxmlformats.org/officeDocument/2006/relationships/slide" Target="slides/slide47.xml"/><Relationship Id="rId87" Type="http://schemas.openxmlformats.org/officeDocument/2006/relationships/slide" Target="slides/slide48.xml"/><Relationship Id="rId88" Type="http://schemas.openxmlformats.org/officeDocument/2006/relationships/slide" Target="slides/slide49.xml"/><Relationship Id="rId89" Type="http://schemas.openxmlformats.org/officeDocument/2006/relationships/slide" Target="slides/slide50.xml"/><Relationship Id="rId110" Type="http://schemas.openxmlformats.org/officeDocument/2006/relationships/slide" Target="slides/slide71.xml"/><Relationship Id="rId111" Type="http://schemas.openxmlformats.org/officeDocument/2006/relationships/slide" Target="slides/slide72.xml"/><Relationship Id="rId112" Type="http://schemas.openxmlformats.org/officeDocument/2006/relationships/slide" Target="slides/slide73.xml"/><Relationship Id="rId113" Type="http://schemas.openxmlformats.org/officeDocument/2006/relationships/slide" Target="slides/slide74.xml"/><Relationship Id="rId114" Type="http://schemas.openxmlformats.org/officeDocument/2006/relationships/slide" Target="slides/slide75.xml"/><Relationship Id="rId115" Type="http://schemas.openxmlformats.org/officeDocument/2006/relationships/slide" Target="slides/slide76.xml"/><Relationship Id="rId116" Type="http://schemas.openxmlformats.org/officeDocument/2006/relationships/slide" Target="slides/slide77.xml"/><Relationship Id="rId117" Type="http://schemas.openxmlformats.org/officeDocument/2006/relationships/slide" Target="slides/slide78.xml"/><Relationship Id="rId118" Type="http://schemas.openxmlformats.org/officeDocument/2006/relationships/slide" Target="slides/slide79.xml"/><Relationship Id="rId119" Type="http://schemas.openxmlformats.org/officeDocument/2006/relationships/slide" Target="slides/slide80.xml"/><Relationship Id="rId150" Type="http://schemas.openxmlformats.org/officeDocument/2006/relationships/slide" Target="slides/slide111.xml"/><Relationship Id="rId151" Type="http://schemas.openxmlformats.org/officeDocument/2006/relationships/slide" Target="slides/slide112.xml"/><Relationship Id="rId152" Type="http://schemas.openxmlformats.org/officeDocument/2006/relationships/slide" Target="slides/slide113.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14.xml"/><Relationship Id="rId154" Type="http://schemas.openxmlformats.org/officeDocument/2006/relationships/slide" Target="slides/slide115.xml"/><Relationship Id="rId155" Type="http://schemas.openxmlformats.org/officeDocument/2006/relationships/slide" Target="slides/slide116.xml"/><Relationship Id="rId156" Type="http://schemas.openxmlformats.org/officeDocument/2006/relationships/slide" Target="slides/slide117.xml"/><Relationship Id="rId157" Type="http://schemas.openxmlformats.org/officeDocument/2006/relationships/slide" Target="slides/slide118.xml"/><Relationship Id="rId158" Type="http://schemas.openxmlformats.org/officeDocument/2006/relationships/slide" Target="slides/slide119.xml"/><Relationship Id="rId159" Type="http://schemas.openxmlformats.org/officeDocument/2006/relationships/slide" Target="slides/slide120.xml"/><Relationship Id="rId190" Type="http://schemas.openxmlformats.org/officeDocument/2006/relationships/printerSettings" Target="printerSettings/printerSettings1.bin"/><Relationship Id="rId191" Type="http://schemas.openxmlformats.org/officeDocument/2006/relationships/presProps" Target="presProps.xml"/><Relationship Id="rId192" Type="http://schemas.openxmlformats.org/officeDocument/2006/relationships/viewProps" Target="viewProps.xml"/><Relationship Id="rId50" Type="http://schemas.openxmlformats.org/officeDocument/2006/relationships/slide" Target="slides/slide11.xml"/><Relationship Id="rId51" Type="http://schemas.openxmlformats.org/officeDocument/2006/relationships/slide" Target="slides/slide12.xml"/><Relationship Id="rId52" Type="http://schemas.openxmlformats.org/officeDocument/2006/relationships/slide" Target="slides/slide13.xml"/><Relationship Id="rId53" Type="http://schemas.openxmlformats.org/officeDocument/2006/relationships/slide" Target="slides/slide14.xml"/><Relationship Id="rId54" Type="http://schemas.openxmlformats.org/officeDocument/2006/relationships/slide" Target="slides/slide15.xml"/><Relationship Id="rId55" Type="http://schemas.openxmlformats.org/officeDocument/2006/relationships/slide" Target="slides/slide16.xml"/><Relationship Id="rId56" Type="http://schemas.openxmlformats.org/officeDocument/2006/relationships/slide" Target="slides/slide17.xml"/><Relationship Id="rId57" Type="http://schemas.openxmlformats.org/officeDocument/2006/relationships/slide" Target="slides/slide18.xml"/><Relationship Id="rId58" Type="http://schemas.openxmlformats.org/officeDocument/2006/relationships/slide" Target="slides/slide19.xml"/><Relationship Id="rId59" Type="http://schemas.openxmlformats.org/officeDocument/2006/relationships/slide" Target="slides/slide20.xml"/><Relationship Id="rId193" Type="http://schemas.openxmlformats.org/officeDocument/2006/relationships/theme" Target="theme/theme1.xml"/><Relationship Id="rId194" Type="http://schemas.openxmlformats.org/officeDocument/2006/relationships/tableStyles" Target="tableStyles.xml"/><Relationship Id="rId90" Type="http://schemas.openxmlformats.org/officeDocument/2006/relationships/slide" Target="slides/slide51.xml"/><Relationship Id="rId91" Type="http://schemas.openxmlformats.org/officeDocument/2006/relationships/slide" Target="slides/slide52.xml"/><Relationship Id="rId92" Type="http://schemas.openxmlformats.org/officeDocument/2006/relationships/slide" Target="slides/slide53.xml"/><Relationship Id="rId93" Type="http://schemas.openxmlformats.org/officeDocument/2006/relationships/slide" Target="slides/slide54.xml"/><Relationship Id="rId94" Type="http://schemas.openxmlformats.org/officeDocument/2006/relationships/slide" Target="slides/slide55.xml"/><Relationship Id="rId95" Type="http://schemas.openxmlformats.org/officeDocument/2006/relationships/slide" Target="slides/slide56.xml"/><Relationship Id="rId96" Type="http://schemas.openxmlformats.org/officeDocument/2006/relationships/slide" Target="slides/slide57.xml"/><Relationship Id="rId97" Type="http://schemas.openxmlformats.org/officeDocument/2006/relationships/slide" Target="slides/slide58.xml"/><Relationship Id="rId98" Type="http://schemas.openxmlformats.org/officeDocument/2006/relationships/slide" Target="slides/slide59.xml"/><Relationship Id="rId99" Type="http://schemas.openxmlformats.org/officeDocument/2006/relationships/slide" Target="slides/slide60.xml"/><Relationship Id="rId120" Type="http://schemas.openxmlformats.org/officeDocument/2006/relationships/slide" Target="slides/slide81.xml"/><Relationship Id="rId121" Type="http://schemas.openxmlformats.org/officeDocument/2006/relationships/slide" Target="slides/slide82.xml"/><Relationship Id="rId122" Type="http://schemas.openxmlformats.org/officeDocument/2006/relationships/slide" Target="slides/slide83.xml"/><Relationship Id="rId123" Type="http://schemas.openxmlformats.org/officeDocument/2006/relationships/slide" Target="slides/slide84.xml"/><Relationship Id="rId124" Type="http://schemas.openxmlformats.org/officeDocument/2006/relationships/slide" Target="slides/slide85.xml"/><Relationship Id="rId125" Type="http://schemas.openxmlformats.org/officeDocument/2006/relationships/slide" Target="slides/slide86.xml"/><Relationship Id="rId126" Type="http://schemas.openxmlformats.org/officeDocument/2006/relationships/slide" Target="slides/slide87.xml"/><Relationship Id="rId127" Type="http://schemas.openxmlformats.org/officeDocument/2006/relationships/slide" Target="slides/slide88.xml"/><Relationship Id="rId128" Type="http://schemas.openxmlformats.org/officeDocument/2006/relationships/slide" Target="slides/slide89.xml"/><Relationship Id="rId129" Type="http://schemas.openxmlformats.org/officeDocument/2006/relationships/slide" Target="slides/slide90.xml"/><Relationship Id="rId160" Type="http://schemas.openxmlformats.org/officeDocument/2006/relationships/slide" Target="slides/slide121.xml"/><Relationship Id="rId161" Type="http://schemas.openxmlformats.org/officeDocument/2006/relationships/slide" Target="slides/slide122.xml"/><Relationship Id="rId162" Type="http://schemas.openxmlformats.org/officeDocument/2006/relationships/slide" Target="slides/slide123.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124.xml"/><Relationship Id="rId164" Type="http://schemas.openxmlformats.org/officeDocument/2006/relationships/slide" Target="slides/slide125.xml"/><Relationship Id="rId165" Type="http://schemas.openxmlformats.org/officeDocument/2006/relationships/slide" Target="slides/slide126.xml"/><Relationship Id="rId166" Type="http://schemas.openxmlformats.org/officeDocument/2006/relationships/slide" Target="slides/slide127.xml"/><Relationship Id="rId167" Type="http://schemas.openxmlformats.org/officeDocument/2006/relationships/slide" Target="slides/slide128.xml"/><Relationship Id="rId168" Type="http://schemas.openxmlformats.org/officeDocument/2006/relationships/slide" Target="slides/slide129.xml"/><Relationship Id="rId169" Type="http://schemas.openxmlformats.org/officeDocument/2006/relationships/slide" Target="slides/slide130.xml"/><Relationship Id="rId60" Type="http://schemas.openxmlformats.org/officeDocument/2006/relationships/slide" Target="slides/slide21.xml"/><Relationship Id="rId61" Type="http://schemas.openxmlformats.org/officeDocument/2006/relationships/slide" Target="slides/slide22.xml"/><Relationship Id="rId62" Type="http://schemas.openxmlformats.org/officeDocument/2006/relationships/slide" Target="slides/slide23.xml"/><Relationship Id="rId63" Type="http://schemas.openxmlformats.org/officeDocument/2006/relationships/slide" Target="slides/slide24.xml"/><Relationship Id="rId64" Type="http://schemas.openxmlformats.org/officeDocument/2006/relationships/slide" Target="slides/slide25.xml"/><Relationship Id="rId65" Type="http://schemas.openxmlformats.org/officeDocument/2006/relationships/slide" Target="slides/slide26.xml"/><Relationship Id="rId66" Type="http://schemas.openxmlformats.org/officeDocument/2006/relationships/slide" Target="slides/slide27.xml"/><Relationship Id="rId67" Type="http://schemas.openxmlformats.org/officeDocument/2006/relationships/slide" Target="slides/slide28.xml"/><Relationship Id="rId68" Type="http://schemas.openxmlformats.org/officeDocument/2006/relationships/slide" Target="slides/slide29.xml"/><Relationship Id="rId69" Type="http://schemas.openxmlformats.org/officeDocument/2006/relationships/slide" Target="slides/slide30.xml"/><Relationship Id="rId130" Type="http://schemas.openxmlformats.org/officeDocument/2006/relationships/slide" Target="slides/slide91.xml"/><Relationship Id="rId131" Type="http://schemas.openxmlformats.org/officeDocument/2006/relationships/slide" Target="slides/slide92.xml"/><Relationship Id="rId132" Type="http://schemas.openxmlformats.org/officeDocument/2006/relationships/slide" Target="slides/slide93.xml"/><Relationship Id="rId133" Type="http://schemas.openxmlformats.org/officeDocument/2006/relationships/slide" Target="slides/slide94.xml"/><Relationship Id="rId134" Type="http://schemas.openxmlformats.org/officeDocument/2006/relationships/slide" Target="slides/slide95.xml"/><Relationship Id="rId135" Type="http://schemas.openxmlformats.org/officeDocument/2006/relationships/slide" Target="slides/slide96.xml"/><Relationship Id="rId136" Type="http://schemas.openxmlformats.org/officeDocument/2006/relationships/slide" Target="slides/slide97.xml"/><Relationship Id="rId137" Type="http://schemas.openxmlformats.org/officeDocument/2006/relationships/slide" Target="slides/slide98.xml"/><Relationship Id="rId138" Type="http://schemas.openxmlformats.org/officeDocument/2006/relationships/slide" Target="slides/slide99.xml"/><Relationship Id="rId139" Type="http://schemas.openxmlformats.org/officeDocument/2006/relationships/slide" Target="slides/slide100.xml"/><Relationship Id="rId170" Type="http://schemas.openxmlformats.org/officeDocument/2006/relationships/slide" Target="slides/slide131.xml"/><Relationship Id="rId171" Type="http://schemas.openxmlformats.org/officeDocument/2006/relationships/slide" Target="slides/slide132.xml"/><Relationship Id="rId172" Type="http://schemas.openxmlformats.org/officeDocument/2006/relationships/slide" Target="slides/slide133.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73" Type="http://schemas.openxmlformats.org/officeDocument/2006/relationships/slide" Target="slides/slide134.xml"/><Relationship Id="rId174" Type="http://schemas.openxmlformats.org/officeDocument/2006/relationships/slide" Target="slides/slide135.xml"/><Relationship Id="rId175" Type="http://schemas.openxmlformats.org/officeDocument/2006/relationships/slide" Target="slides/slide136.xml"/><Relationship Id="rId176" Type="http://schemas.openxmlformats.org/officeDocument/2006/relationships/slide" Target="slides/slide137.xml"/><Relationship Id="rId177" Type="http://schemas.openxmlformats.org/officeDocument/2006/relationships/slide" Target="slides/slide138.xml"/><Relationship Id="rId178" Type="http://schemas.openxmlformats.org/officeDocument/2006/relationships/slide" Target="slides/slide139.xml"/><Relationship Id="rId179" Type="http://schemas.openxmlformats.org/officeDocument/2006/relationships/slide" Target="slides/slide140.xml"/><Relationship Id="rId70" Type="http://schemas.openxmlformats.org/officeDocument/2006/relationships/slide" Target="slides/slide31.xml"/><Relationship Id="rId71" Type="http://schemas.openxmlformats.org/officeDocument/2006/relationships/slide" Target="slides/slide32.xml"/><Relationship Id="rId72" Type="http://schemas.openxmlformats.org/officeDocument/2006/relationships/slide" Target="slides/slide33.xml"/><Relationship Id="rId73" Type="http://schemas.openxmlformats.org/officeDocument/2006/relationships/slide" Target="slides/slide34.xml"/><Relationship Id="rId74" Type="http://schemas.openxmlformats.org/officeDocument/2006/relationships/slide" Target="slides/slide35.xml"/><Relationship Id="rId75" Type="http://schemas.openxmlformats.org/officeDocument/2006/relationships/slide" Target="slides/slide36.xml"/><Relationship Id="rId76" Type="http://schemas.openxmlformats.org/officeDocument/2006/relationships/slide" Target="slides/slide37.xml"/><Relationship Id="rId77" Type="http://schemas.openxmlformats.org/officeDocument/2006/relationships/slide" Target="slides/slide38.xml"/><Relationship Id="rId78" Type="http://schemas.openxmlformats.org/officeDocument/2006/relationships/slide" Target="slides/slide39.xml"/><Relationship Id="rId79" Type="http://schemas.openxmlformats.org/officeDocument/2006/relationships/slide" Target="slides/slide4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61.xml"/><Relationship Id="rId101" Type="http://schemas.openxmlformats.org/officeDocument/2006/relationships/slide" Target="slides/slide62.xml"/><Relationship Id="rId102" Type="http://schemas.openxmlformats.org/officeDocument/2006/relationships/slide" Target="slides/slide63.xml"/><Relationship Id="rId103" Type="http://schemas.openxmlformats.org/officeDocument/2006/relationships/slide" Target="slides/slide64.xml"/><Relationship Id="rId104" Type="http://schemas.openxmlformats.org/officeDocument/2006/relationships/slide" Target="slides/slide65.xml"/><Relationship Id="rId105" Type="http://schemas.openxmlformats.org/officeDocument/2006/relationships/slide" Target="slides/slide66.xml"/><Relationship Id="rId106" Type="http://schemas.openxmlformats.org/officeDocument/2006/relationships/slide" Target="slides/slide67.xml"/><Relationship Id="rId107" Type="http://schemas.openxmlformats.org/officeDocument/2006/relationships/slide" Target="slides/slide68.xml"/><Relationship Id="rId108" Type="http://schemas.openxmlformats.org/officeDocument/2006/relationships/slide" Target="slides/slide69.xml"/><Relationship Id="rId109" Type="http://schemas.openxmlformats.org/officeDocument/2006/relationships/slide" Target="slides/slide70.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01.xml"/><Relationship Id="rId141" Type="http://schemas.openxmlformats.org/officeDocument/2006/relationships/slide" Target="slides/slide1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5360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D3D00773-87FF-4249-A42B-70A229C5B5CD}" type="slidenum">
              <a:rPr lang="en-US"/>
              <a:pPr>
                <a:defRPr/>
              </a:pPr>
              <a:t>‹#›</a:t>
            </a:fld>
            <a:endParaRPr lang="en-US"/>
          </a:p>
        </p:txBody>
      </p:sp>
    </p:spTree>
    <p:extLst>
      <p:ext uri="{BB962C8B-B14F-4D97-AF65-F5344CB8AC3E}">
        <p14:creationId xmlns:p14="http://schemas.microsoft.com/office/powerpoint/2010/main" val="41836074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ucmp.berkeley.edu/diapsids/diapsids.html" TargetMode="External"/><Relationship Id="rId4" Type="http://schemas.openxmlformats.org/officeDocument/2006/relationships/hyperlink" Target="http://www.ucmp.berkeley.edu/vertebrates/tetrapods/tetraintro.html" TargetMode="External"/><Relationship Id="rId5" Type="http://schemas.openxmlformats.org/officeDocument/2006/relationships/hyperlink" Target="http://www.ucmp.berkeley.edu/permian/permian.html" TargetMode="External"/><Relationship Id="rId6" Type="http://schemas.openxmlformats.org/officeDocument/2006/relationships/hyperlink" Target="http://www.ucmp.berkeley.edu/mesozoic/mesozoic.html" TargetMode="External"/><Relationship Id="rId7" Type="http://schemas.openxmlformats.org/officeDocument/2006/relationships/hyperlink" Target="http://www.ucmp.berkeley.edu/anapsids/anapsida.html" TargetMode="External"/><Relationship Id="rId8" Type="http://schemas.openxmlformats.org/officeDocument/2006/relationships/hyperlink" Target="http://www.ucmp.berkeley.edu/diapsids/birds/birdintro.html" TargetMode="External"/><Relationship Id="rId9" Type="http://schemas.openxmlformats.org/officeDocument/2006/relationships/hyperlink" Target="http://www.ucmp.berkeley.edu/diapsids/avians.html" TargetMode="External"/><Relationship Id="rId10" Type="http://schemas.openxmlformats.org/officeDocument/2006/relationships/hyperlink" Target="http://www.ucmp.berkeley.edu/diapsids/dinosaur.html"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 Id="rId3" Type="http://schemas.openxmlformats.org/officeDocument/2006/relationships/hyperlink" Target="http://www.globeandmail.com/servlet/story/RTGAM.20031028.wdino1028/BNStory/National/" TargetMode="Externa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treecouncil.org.uk/tws/Great%20British%20Trees.htm" TargetMode="External"/><Relationship Id="rId4" Type="http://schemas.openxmlformats.org/officeDocument/2006/relationships/hyperlink" Target="http://news.yahoo.com/s/afp/20070405/sc_afp/ussciencedogs2&amp;printer=1;_ylt=AgwSKUvh" TargetMode="External"/><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 Id="rId3" Type="http://schemas.openxmlformats.org/officeDocument/2006/relationships/hyperlink" Target="http://www.treecouncil.org.uk/tws/Great%20British%20Trees.htm"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 Id="rId3" Type="http://schemas.openxmlformats.org/officeDocument/2006/relationships/hyperlink" Target="http://news.yahoo.com/s/afp/20070405/sc_afp/ussciencedogs2&amp;printer=1;_ylt=AgwSKUvh"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430BF8-9A38-9C48-BDE1-7802CCA3A5A6}" type="slidenum">
              <a:rPr lang="en-US" sz="1200"/>
              <a:pPr eaLnBrk="1" hangingPunct="1"/>
              <a:t>1</a:t>
            </a:fld>
            <a:endParaRPr lang="en-US" sz="1200"/>
          </a:p>
        </p:txBody>
      </p:sp>
      <p:sp>
        <p:nvSpPr>
          <p:cNvPr id="157698" name="Rectangle 2"/>
          <p:cNvSpPr>
            <a:spLocks noRo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This template is intended for talk titles. Although it can be used for significant section titles, its </a:t>
            </a:r>
            <a:r>
              <a:rPr lang="ja-JP" altLang="en-US"/>
              <a:t>“</a:t>
            </a:r>
            <a:r>
              <a:rPr lang="en-US" altLang="ja-JP"/>
              <a:t>cover page</a:t>
            </a:r>
            <a:r>
              <a:rPr lang="ja-JP" altLang="en-US"/>
              <a:t>”</a:t>
            </a:r>
            <a:r>
              <a:rPr lang="en-US" altLang="ja-JP"/>
              <a:t> feel makes it best used once at the beginning of a presentation. Subtitle can be as its name suggests or the speaker</a:t>
            </a:r>
            <a:r>
              <a:rPr lang="ja-JP" altLang="en-US"/>
              <a:t>’</a:t>
            </a:r>
            <a:r>
              <a:rPr lang="en-US" altLang="ja-JP"/>
              <a:t>s name. Presentation Team recommends title text size as 50–72 and subtitle size as 30–48 with optimal sizes already used in this example. This also contains a floating AiG logo that can be repositioned or removed as appropriate for the overhead</a:t>
            </a:r>
            <a:r>
              <a:rPr lang="ja-JP" altLang="en-US"/>
              <a:t>’</a:t>
            </a:r>
            <a:r>
              <a:rPr lang="en-US" altLang="ja-JP"/>
              <a:t>s content.</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081C73-806E-2B45-ADCD-E898713C4A93}" type="slidenum">
              <a:rPr lang="en-US" sz="1200"/>
              <a:pPr eaLnBrk="1" hangingPunct="1"/>
              <a:t>10</a:t>
            </a:fld>
            <a:endParaRPr lang="en-US" sz="1200"/>
          </a:p>
        </p:txBody>
      </p:sp>
      <p:sp>
        <p:nvSpPr>
          <p:cNvPr id="176130" name="Rectangle 2"/>
          <p:cNvSpPr>
            <a:spLocks noRot="1" noChangeArrowheads="1" noTextEdit="1"/>
          </p:cNvSpPr>
          <p:nvPr>
            <p:ph type="sldImg"/>
          </p:nvPr>
        </p:nvSpPr>
        <p:spPr>
          <a:ln/>
        </p:spPr>
      </p:sp>
      <p:sp>
        <p:nvSpPr>
          <p:cNvPr id="17613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461B82-FBBA-2446-8595-9D7CC9866050}" type="slidenum">
              <a:rPr lang="en-US" sz="1200"/>
              <a:pPr eaLnBrk="1" hangingPunct="1"/>
              <a:t>101</a:t>
            </a:fld>
            <a:endParaRPr lang="en-US" sz="1200"/>
          </a:p>
        </p:txBody>
      </p:sp>
      <p:sp>
        <p:nvSpPr>
          <p:cNvPr id="361474" name="Rectangle 2"/>
          <p:cNvSpPr>
            <a:spLocks noRot="1" noChangeArrowheads="1" noTextEdit="1"/>
          </p:cNvSpPr>
          <p:nvPr>
            <p:ph type="sldImg"/>
          </p:nvPr>
        </p:nvSpPr>
        <p:spPr>
          <a:ln/>
        </p:spPr>
      </p:sp>
      <p:sp>
        <p:nvSpPr>
          <p:cNvPr id="361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DE5CED-E11D-C44A-8A1C-D98B2FA1C380}" type="slidenum">
              <a:rPr lang="en-US" sz="1200"/>
              <a:pPr eaLnBrk="1" hangingPunct="1"/>
              <a:t>102</a:t>
            </a:fld>
            <a:endParaRPr lang="en-US" sz="1200"/>
          </a:p>
        </p:txBody>
      </p:sp>
      <p:sp>
        <p:nvSpPr>
          <p:cNvPr id="363522" name="Rectangle 2"/>
          <p:cNvSpPr>
            <a:spLocks noRot="1" noChangeArrowheads="1" noTextEdit="1"/>
          </p:cNvSpPr>
          <p:nvPr>
            <p:ph type="sldImg"/>
          </p:nvPr>
        </p:nvSpPr>
        <p:spPr>
          <a:ln/>
        </p:spPr>
      </p:sp>
      <p:sp>
        <p:nvSpPr>
          <p:cNvPr id="36352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F18B99-4063-424E-A572-141B99042EA9}" type="slidenum">
              <a:rPr lang="en-US" sz="1200"/>
              <a:pPr eaLnBrk="1" hangingPunct="1"/>
              <a:t>103</a:t>
            </a:fld>
            <a:endParaRPr lang="en-US" sz="1200"/>
          </a:p>
        </p:txBody>
      </p:sp>
      <p:sp>
        <p:nvSpPr>
          <p:cNvPr id="365570" name="Rectangle 2"/>
          <p:cNvSpPr>
            <a:spLocks noRot="1" noChangeArrowheads="1" noTextEdit="1"/>
          </p:cNvSpPr>
          <p:nvPr>
            <p:ph type="sldImg"/>
          </p:nvPr>
        </p:nvSpPr>
        <p:spPr>
          <a:ln/>
        </p:spPr>
      </p:sp>
      <p:sp>
        <p:nvSpPr>
          <p:cNvPr id="365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http://www.dinosoria.com/diapo_jurassic/images/jurassic_park019(1)_jpg.jpg</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BBE7276-F99B-B547-82A5-B0F2C5063310}" type="slidenum">
              <a:rPr lang="en-US" sz="1200"/>
              <a:pPr algn="r" eaLnBrk="1" hangingPunct="1"/>
              <a:t>104</a:t>
            </a:fld>
            <a:endParaRPr lang="en-US" sz="1200"/>
          </a:p>
        </p:txBody>
      </p:sp>
      <p:sp>
        <p:nvSpPr>
          <p:cNvPr id="3676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090AA44-5949-654B-AE7E-2436A6B2472F}" type="slidenum">
              <a:rPr lang="en-US" sz="1200">
                <a:cs typeface="Arial" charset="0"/>
              </a:rPr>
              <a:pPr algn="r" eaLnBrk="1" hangingPunct="1"/>
              <a:t>104</a:t>
            </a:fld>
            <a:endParaRPr lang="en-US" sz="1200">
              <a:cs typeface="Arial" charset="0"/>
            </a:endParaRPr>
          </a:p>
        </p:txBody>
      </p:sp>
      <p:sp>
        <p:nvSpPr>
          <p:cNvPr id="367619" name="Rectangle 2"/>
          <p:cNvSpPr>
            <a:spLocks noRot="1" noChangeArrowheads="1" noTextEdit="1"/>
          </p:cNvSpPr>
          <p:nvPr>
            <p:ph type="sldImg"/>
          </p:nvPr>
        </p:nvSpPr>
        <p:spPr>
          <a:ln/>
        </p:spPr>
      </p:sp>
      <p:sp>
        <p:nvSpPr>
          <p:cNvPr id="367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After book sales and before final statements: </a:t>
            </a:r>
          </a:p>
          <a:p>
            <a:pPr eaLnBrk="1" hangingPunct="1"/>
            <a:r>
              <a:rPr lang="ja-JP" altLang="en-US"/>
              <a:t>“</a:t>
            </a:r>
            <a:r>
              <a:rPr lang="en-US" altLang="ja-JP"/>
              <a:t>Parents and grandparents, Your kids and grandkids are being indoctrinate with evolution and millions of years a whole lot more than you were when you were in school.  Can they stand strong in their faith in the face of this relentless challenge?  Do you care?  If you walk out of here and say </a:t>
            </a:r>
            <a:r>
              <a:rPr lang="ja-JP" altLang="en-US"/>
              <a:t>“</a:t>
            </a:r>
            <a:r>
              <a:rPr lang="en-US" altLang="ja-JP"/>
              <a:t>That was a nice message, I believe Genesis</a:t>
            </a:r>
            <a:r>
              <a:rPr lang="ja-JP" altLang="en-US"/>
              <a:t>”</a:t>
            </a:r>
            <a:r>
              <a:rPr lang="en-US" altLang="ja-JP"/>
              <a:t> but don</a:t>
            </a:r>
            <a:r>
              <a:rPr lang="ja-JP" altLang="en-US"/>
              <a:t>’</a:t>
            </a:r>
            <a:r>
              <a:rPr lang="en-US" altLang="ja-JP"/>
              <a:t>t get any resources for your kids and grandkids and make sure that they believe Genesis and know how to defend their faith, then you don</a:t>
            </a:r>
            <a:r>
              <a:rPr lang="ja-JP" altLang="en-US"/>
              <a:t>’</a:t>
            </a:r>
            <a:r>
              <a:rPr lang="en-US" altLang="ja-JP"/>
              <a:t>t care enough.  And when they crumble under the intellectual pressure, you will be partly responsible for not equipping them with answers.</a:t>
            </a:r>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BF2C0B2-52F8-EE49-ADD7-33201506A96A}" type="slidenum">
              <a:rPr lang="en-US" sz="1200"/>
              <a:pPr eaLnBrk="1" hangingPunct="1"/>
              <a:t>105</a:t>
            </a:fld>
            <a:endParaRPr lang="en-US" sz="1200"/>
          </a:p>
        </p:txBody>
      </p:sp>
      <p:sp>
        <p:nvSpPr>
          <p:cNvPr id="369666" name="Rectangle 2"/>
          <p:cNvSpPr>
            <a:spLocks noRot="1" noChangeArrowheads="1" noTextEdit="1"/>
          </p:cNvSpPr>
          <p:nvPr>
            <p:ph type="sldImg"/>
          </p:nvPr>
        </p:nvSpPr>
        <p:spPr>
          <a:ln/>
        </p:spPr>
      </p:sp>
      <p:sp>
        <p:nvSpPr>
          <p:cNvPr id="369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Each of these emblems are independent elements that can be individually animated.</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30B76C5-D27D-C043-89DD-7DE60070A593}" type="slidenum">
              <a:rPr lang="en-US" sz="1200"/>
              <a:pPr eaLnBrk="1" hangingPunct="1"/>
              <a:t>106</a:t>
            </a:fld>
            <a:endParaRPr lang="en-US" sz="1200"/>
          </a:p>
        </p:txBody>
      </p:sp>
      <p:sp>
        <p:nvSpPr>
          <p:cNvPr id="371714" name="Rectangle 2"/>
          <p:cNvSpPr>
            <a:spLocks noRot="1" noChangeArrowheads="1" noTextEdit="1"/>
          </p:cNvSpPr>
          <p:nvPr>
            <p:ph type="sldImg"/>
          </p:nvPr>
        </p:nvSpPr>
        <p:spPr>
          <a:ln/>
        </p:spPr>
      </p:sp>
      <p:sp>
        <p:nvSpPr>
          <p:cNvPr id="371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Top bumper sticker: http://bumperstickers.cafepress.com/item/christiandarwin-fish-sticker-rectangular/36975131, accessed 17 Sept 2009.  </a:t>
            </a:r>
          </a:p>
          <a:p>
            <a:pPr eaLnBrk="1" hangingPunct="1"/>
            <a:r>
              <a:rPr lang="en-US"/>
              <a:t>Bottom sticker: http://bumperstickers.cafepress.com/item/there-is-no-controversy-bumper-sticker/34003364.</a:t>
            </a:r>
          </a:p>
          <a:p>
            <a:pPr eaLnBrk="1" hangingPunct="1"/>
            <a:r>
              <a:rPr lang="en-US"/>
              <a:t>This is a store that sells bumper stickers and t-shirts.</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40985F-0D3C-CC47-8E1A-AD65BBB308D4}" type="slidenum">
              <a:rPr lang="en-US" sz="1200"/>
              <a:pPr eaLnBrk="1" hangingPunct="1"/>
              <a:t>107</a:t>
            </a:fld>
            <a:endParaRPr lang="en-US" sz="1200"/>
          </a:p>
        </p:txBody>
      </p:sp>
      <p:sp>
        <p:nvSpPr>
          <p:cNvPr id="373762" name="Rectangle 2"/>
          <p:cNvSpPr>
            <a:spLocks noRot="1" noChangeArrowheads="1" noTextEdit="1"/>
          </p:cNvSpPr>
          <p:nvPr>
            <p:ph type="sldImg"/>
          </p:nvPr>
        </p:nvSpPr>
        <p:spPr>
          <a:ln/>
        </p:spPr>
      </p:sp>
      <p:sp>
        <p:nvSpPr>
          <p:cNvPr id="373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CC4B2C-F28E-5D49-9A12-86A5CDFD6BC3}" type="slidenum">
              <a:rPr lang="en-US" sz="1200"/>
              <a:pPr eaLnBrk="1" hangingPunct="1"/>
              <a:t>108</a:t>
            </a:fld>
            <a:endParaRPr lang="en-US" sz="1200"/>
          </a:p>
        </p:txBody>
      </p:sp>
      <p:sp>
        <p:nvSpPr>
          <p:cNvPr id="375810" name="Rectangle 2"/>
          <p:cNvSpPr>
            <a:spLocks noRot="1" noChangeArrowheads="1" noTextEdit="1"/>
          </p:cNvSpPr>
          <p:nvPr>
            <p:ph type="sldImg"/>
          </p:nvPr>
        </p:nvSpPr>
        <p:spPr>
          <a:ln/>
        </p:spPr>
      </p:sp>
      <p:sp>
        <p:nvSpPr>
          <p:cNvPr id="375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FB9D6E1-C388-C242-941D-E6F5A8DC78DE}" type="slidenum">
              <a:rPr lang="en-US" sz="1200"/>
              <a:pPr eaLnBrk="1" hangingPunct="1"/>
              <a:t>109</a:t>
            </a:fld>
            <a:endParaRPr lang="en-US" sz="1200"/>
          </a:p>
        </p:txBody>
      </p:sp>
      <p:sp>
        <p:nvSpPr>
          <p:cNvPr id="377858" name="Rectangle 2"/>
          <p:cNvSpPr>
            <a:spLocks noRot="1" noChangeArrowheads="1" noTextEdit="1"/>
          </p:cNvSpPr>
          <p:nvPr>
            <p:ph type="sldImg"/>
          </p:nvPr>
        </p:nvSpPr>
        <p:spPr>
          <a:ln/>
        </p:spPr>
      </p:sp>
      <p:sp>
        <p:nvSpPr>
          <p:cNvPr id="377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92496E5-5E27-D341-AF4D-F32099C5E537}" type="slidenum">
              <a:rPr lang="en-US" sz="1200"/>
              <a:pPr eaLnBrk="1" hangingPunct="1"/>
              <a:t>110</a:t>
            </a:fld>
            <a:endParaRPr lang="en-US" sz="1200"/>
          </a:p>
        </p:txBody>
      </p:sp>
      <p:sp>
        <p:nvSpPr>
          <p:cNvPr id="379906" name="Rectangle 2"/>
          <p:cNvSpPr>
            <a:spLocks noRot="1" noChangeArrowheads="1" noTextEdit="1"/>
          </p:cNvSpPr>
          <p:nvPr>
            <p:ph type="sldImg"/>
          </p:nvPr>
        </p:nvSpPr>
        <p:spPr>
          <a:ln/>
        </p:spPr>
      </p:sp>
      <p:sp>
        <p:nvSpPr>
          <p:cNvPr id="379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821B2C-CC3A-E24F-90D4-504225C27047}" type="slidenum">
              <a:rPr lang="en-US" sz="1200"/>
              <a:pPr eaLnBrk="1" hangingPunct="1"/>
              <a:t>11</a:t>
            </a:fld>
            <a:endParaRPr lang="en-US" sz="1200"/>
          </a:p>
        </p:txBody>
      </p:sp>
      <p:sp>
        <p:nvSpPr>
          <p:cNvPr id="178178" name="Rectangle 2"/>
          <p:cNvSpPr>
            <a:spLocks noRo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42DC5EB-B49C-F546-9D58-14308D876B38}" type="slidenum">
              <a:rPr lang="en-US" sz="1200"/>
              <a:pPr eaLnBrk="1" hangingPunct="1"/>
              <a:t>111</a:t>
            </a:fld>
            <a:endParaRPr lang="en-US" sz="1200"/>
          </a:p>
        </p:txBody>
      </p:sp>
      <p:sp>
        <p:nvSpPr>
          <p:cNvPr id="381954" name="Rectangle 2"/>
          <p:cNvSpPr>
            <a:spLocks noRot="1" noChangeArrowheads="1" noTextEdit="1"/>
          </p:cNvSpPr>
          <p:nvPr>
            <p:ph type="sldImg"/>
          </p:nvPr>
        </p:nvSpPr>
        <p:spPr>
          <a:ln/>
        </p:spPr>
      </p:sp>
      <p:sp>
        <p:nvSpPr>
          <p:cNvPr id="381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F5E59D-1F33-D643-A248-1AC32C3DD8B7}" type="slidenum">
              <a:rPr lang="en-US" sz="1200"/>
              <a:pPr eaLnBrk="1" hangingPunct="1"/>
              <a:t>112</a:t>
            </a:fld>
            <a:endParaRPr lang="en-US" sz="1200"/>
          </a:p>
        </p:txBody>
      </p:sp>
      <p:sp>
        <p:nvSpPr>
          <p:cNvPr id="384002" name="Rectangle 2"/>
          <p:cNvSpPr>
            <a:spLocks noRot="1" noChangeArrowheads="1" noTextEdit="1"/>
          </p:cNvSpPr>
          <p:nvPr>
            <p:ph type="sldImg"/>
          </p:nvPr>
        </p:nvSpPr>
        <p:spPr>
          <a:ln/>
        </p:spPr>
      </p:sp>
      <p:sp>
        <p:nvSpPr>
          <p:cNvPr id="384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12FF46-C7CA-684D-A078-71B626872A3E}" type="slidenum">
              <a:rPr lang="en-US" sz="1200"/>
              <a:pPr eaLnBrk="1" hangingPunct="1"/>
              <a:t>113</a:t>
            </a:fld>
            <a:endParaRPr lang="en-US" sz="1200"/>
          </a:p>
        </p:txBody>
      </p:sp>
      <p:sp>
        <p:nvSpPr>
          <p:cNvPr id="386050" name="Rectangle 2"/>
          <p:cNvSpPr>
            <a:spLocks noRot="1" noChangeArrowheads="1" noTextEdit="1"/>
          </p:cNvSpPr>
          <p:nvPr>
            <p:ph type="sldImg"/>
          </p:nvPr>
        </p:nvSpPr>
        <p:spPr>
          <a:ln/>
        </p:spPr>
      </p:sp>
      <p:sp>
        <p:nvSpPr>
          <p:cNvPr id="38605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E333AA-AF91-6948-8CEB-0A90B684FC16}" type="slidenum">
              <a:rPr lang="en-US" sz="1200"/>
              <a:pPr eaLnBrk="1" hangingPunct="1"/>
              <a:t>114</a:t>
            </a:fld>
            <a:endParaRPr lang="en-US" sz="1200"/>
          </a:p>
        </p:txBody>
      </p:sp>
      <p:sp>
        <p:nvSpPr>
          <p:cNvPr id="388098" name="Rectangle 2"/>
          <p:cNvSpPr>
            <a:spLocks noRot="1" noChangeArrowheads="1" noTextEdit="1"/>
          </p:cNvSpPr>
          <p:nvPr>
            <p:ph type="sldImg"/>
          </p:nvPr>
        </p:nvSpPr>
        <p:spPr>
          <a:ln/>
        </p:spPr>
      </p:sp>
      <p:sp>
        <p:nvSpPr>
          <p:cNvPr id="38809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B81128-FD41-ED41-9233-33C50949B45D}" type="slidenum">
              <a:rPr lang="en-US" sz="1200"/>
              <a:pPr eaLnBrk="1" hangingPunct="1"/>
              <a:t>115</a:t>
            </a:fld>
            <a:endParaRPr lang="en-US" sz="1200"/>
          </a:p>
        </p:txBody>
      </p:sp>
      <p:sp>
        <p:nvSpPr>
          <p:cNvPr id="390146" name="Rectangle 2"/>
          <p:cNvSpPr>
            <a:spLocks noRo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9444418-A5A6-C34F-8BF7-4B7FC65A3657}" type="slidenum">
              <a:rPr lang="en-US" sz="1200"/>
              <a:pPr eaLnBrk="1" hangingPunct="1"/>
              <a:t>116</a:t>
            </a:fld>
            <a:endParaRPr lang="en-US" sz="1200"/>
          </a:p>
        </p:txBody>
      </p:sp>
      <p:sp>
        <p:nvSpPr>
          <p:cNvPr id="392194" name="Rectangle 2"/>
          <p:cNvSpPr>
            <a:spLocks noRot="1" noChangeArrowheads="1" noTextEdit="1"/>
          </p:cNvSpPr>
          <p:nvPr>
            <p:ph type="sldImg"/>
          </p:nvPr>
        </p:nvSpPr>
        <p:spPr>
          <a:ln/>
        </p:spPr>
      </p:sp>
      <p:sp>
        <p:nvSpPr>
          <p:cNvPr id="39219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Revised: November 2003.</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4DA955-80DA-B642-A67E-DF9E01D78176}" type="slidenum">
              <a:rPr lang="en-US" sz="1200"/>
              <a:pPr eaLnBrk="1" hangingPunct="1"/>
              <a:t>117</a:t>
            </a:fld>
            <a:endParaRPr lang="en-US" sz="1200"/>
          </a:p>
        </p:txBody>
      </p:sp>
      <p:sp>
        <p:nvSpPr>
          <p:cNvPr id="394242" name="Rectangle 2"/>
          <p:cNvSpPr>
            <a:spLocks noRot="1" noChangeArrowheads="1" noTextEdit="1"/>
          </p:cNvSpPr>
          <p:nvPr>
            <p:ph type="sldImg"/>
          </p:nvPr>
        </p:nvSpPr>
        <p:spPr>
          <a:ln/>
        </p:spPr>
      </p:sp>
      <p:sp>
        <p:nvSpPr>
          <p:cNvPr id="394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575E5CA-247D-1A48-9CDF-5FC84C6349E6}" type="slidenum">
              <a:rPr lang="en-US" sz="1200"/>
              <a:pPr algn="r" eaLnBrk="1" hangingPunct="1"/>
              <a:t>118</a:t>
            </a:fld>
            <a:endParaRPr lang="en-US" sz="1200"/>
          </a:p>
        </p:txBody>
      </p:sp>
      <p:sp>
        <p:nvSpPr>
          <p:cNvPr id="396290" name="Rectangle 2"/>
          <p:cNvSpPr>
            <a:spLocks noRot="1" noChangeArrowheads="1" noTextEdit="1"/>
          </p:cNvSpPr>
          <p:nvPr>
            <p:ph type="sldImg"/>
          </p:nvPr>
        </p:nvSpPr>
        <p:spPr>
          <a:ln/>
        </p:spPr>
      </p:sp>
      <p:sp>
        <p:nvSpPr>
          <p:cNvPr id="396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07FC4D-E070-9249-9FA7-CB4996C8CD17}" type="slidenum">
              <a:rPr lang="en-US" sz="1200"/>
              <a:pPr eaLnBrk="1" hangingPunct="1"/>
              <a:t>119</a:t>
            </a:fld>
            <a:endParaRPr lang="en-US" sz="1200"/>
          </a:p>
        </p:txBody>
      </p:sp>
      <p:sp>
        <p:nvSpPr>
          <p:cNvPr id="398338" name="Rectangle 2"/>
          <p:cNvSpPr>
            <a:spLocks noRot="1" noChangeArrowheads="1" noTextEdit="1"/>
          </p:cNvSpPr>
          <p:nvPr>
            <p:ph type="sldImg"/>
          </p:nvPr>
        </p:nvSpPr>
        <p:spPr>
          <a:ln/>
        </p:spPr>
      </p:sp>
      <p:sp>
        <p:nvSpPr>
          <p:cNvPr id="398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This is for special needs such as section titles, special messages, very short quotations, and such. This is best suited for center-aligned text. Reposition your frame to be center-center when needed. Presentation Team recommends around 48 pt. Myriad Pro Bold for use on this template. This also contains a floating AiG logo that can be repositioned or removed as appropriate for the overhead</a:t>
            </a:r>
            <a:r>
              <a:rPr lang="ja-JP" altLang="en-US"/>
              <a:t>’</a:t>
            </a:r>
            <a:r>
              <a:rPr lang="en-US" altLang="ja-JP"/>
              <a:t>s content.</a:t>
            </a:r>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1CCBD7-8173-464A-A266-07E74096A25D}" type="slidenum">
              <a:rPr lang="en-US" sz="1200"/>
              <a:pPr eaLnBrk="1" hangingPunct="1"/>
              <a:t>121</a:t>
            </a:fld>
            <a:endParaRPr lang="en-US" sz="1200"/>
          </a:p>
        </p:txBody>
      </p:sp>
      <p:sp>
        <p:nvSpPr>
          <p:cNvPr id="401410" name="Rectangle 2"/>
          <p:cNvSpPr>
            <a:spLocks noRot="1" noChangeArrowheads="1" noTextEdit="1"/>
          </p:cNvSpPr>
          <p:nvPr>
            <p:ph type="sldImg"/>
          </p:nvPr>
        </p:nvSpPr>
        <p:spPr>
          <a:ln/>
        </p:spPr>
      </p:sp>
      <p:sp>
        <p:nvSpPr>
          <p:cNvPr id="401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At full growth, smaller than a chicken.  </a:t>
            </a:r>
          </a:p>
          <a:p>
            <a:pPr eaLnBrk="1" hangingPunct="1"/>
            <a:r>
              <a:rPr lang="en-US"/>
              <a:t>Given a separate species name, though it may be a juvenile of larger dinosaur.</a:t>
            </a:r>
          </a:p>
          <a:p>
            <a:pPr eaLnBrk="1" hangingPunct="1"/>
            <a:r>
              <a:rPr lang="ja-JP" altLang="en-US"/>
              <a:t>“</a:t>
            </a:r>
            <a:r>
              <a:rPr lang="en-US" altLang="ja-JP"/>
              <a:t>Tiniest Dinosaur in North America Found,</a:t>
            </a:r>
            <a:r>
              <a:rPr lang="ja-JP" altLang="en-US"/>
              <a:t>”</a:t>
            </a:r>
            <a:r>
              <a:rPr lang="en-US" altLang="ja-JP"/>
              <a:t> 22 Oct 2009, http://news.nationalgeographic.com/news/2009/10/091021-tiniest-dinosaur-north-america-picture.html, accessed 22 Oct 2009.</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276D4F-6F1F-2746-B8D3-9AA45FD43FBA}" type="slidenum">
              <a:rPr lang="en-US" sz="1200"/>
              <a:pPr eaLnBrk="1" hangingPunct="1"/>
              <a:t>12</a:t>
            </a:fld>
            <a:endParaRPr lang="en-US" sz="1200"/>
          </a:p>
        </p:txBody>
      </p:sp>
      <p:sp>
        <p:nvSpPr>
          <p:cNvPr id="180226" name="Rectangle 2"/>
          <p:cNvSpPr>
            <a:spLocks noRo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6396AC-F2DB-D14B-A5CC-861D4D2FE167}" type="slidenum">
              <a:rPr lang="en-US" sz="1200"/>
              <a:pPr eaLnBrk="1" hangingPunct="1"/>
              <a:t>122</a:t>
            </a:fld>
            <a:endParaRPr lang="en-US" sz="1200"/>
          </a:p>
        </p:txBody>
      </p:sp>
      <p:sp>
        <p:nvSpPr>
          <p:cNvPr id="403458" name="Rectangle 2"/>
          <p:cNvSpPr>
            <a:spLocks noRot="1" noChangeArrowheads="1" noTextEdit="1"/>
          </p:cNvSpPr>
          <p:nvPr>
            <p:ph type="sldImg"/>
          </p:nvPr>
        </p:nvSpPr>
        <p:spPr>
          <a:ln/>
        </p:spPr>
      </p:sp>
      <p:sp>
        <p:nvSpPr>
          <p:cNvPr id="403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EA5973-CD6B-9E44-8794-2098F36352C6}" type="slidenum">
              <a:rPr lang="en-US" sz="1200"/>
              <a:pPr eaLnBrk="1" hangingPunct="1"/>
              <a:t>123</a:t>
            </a:fld>
            <a:endParaRPr lang="en-US" sz="1200"/>
          </a:p>
        </p:txBody>
      </p:sp>
      <p:sp>
        <p:nvSpPr>
          <p:cNvPr id="405506" name="Rectangle 2"/>
          <p:cNvSpPr>
            <a:spLocks noRot="1" noChangeArrowheads="1" noTextEdit="1"/>
          </p:cNvSpPr>
          <p:nvPr>
            <p:ph type="sldImg"/>
          </p:nvPr>
        </p:nvSpPr>
        <p:spPr>
          <a:ln/>
        </p:spPr>
      </p:sp>
      <p:sp>
        <p:nvSpPr>
          <p:cNvPr id="405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C4A8EE-A7EB-C04B-9DDB-D1E7E865EB68}" type="slidenum">
              <a:rPr lang="en-US" sz="1200"/>
              <a:pPr eaLnBrk="1" hangingPunct="1"/>
              <a:t>124</a:t>
            </a:fld>
            <a:endParaRPr lang="en-US" sz="1200"/>
          </a:p>
        </p:txBody>
      </p:sp>
      <p:sp>
        <p:nvSpPr>
          <p:cNvPr id="407554" name="Rectangle 2"/>
          <p:cNvSpPr>
            <a:spLocks noRot="1" noChangeArrowheads="1" noTextEdit="1"/>
          </p:cNvSpPr>
          <p:nvPr>
            <p:ph type="sldImg"/>
          </p:nvPr>
        </p:nvSpPr>
        <p:spPr>
          <a:ln/>
        </p:spPr>
      </p:sp>
      <p:sp>
        <p:nvSpPr>
          <p:cNvPr id="407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How do you fit dinsaurs into the Bible?</a:t>
            </a:r>
          </a:p>
          <a:p>
            <a:endParaRPr lang="en-US"/>
          </a:p>
          <a:p>
            <a:r>
              <a:rPr lang="ru-RU"/>
              <a:t>Как вместить динозавров в Библейские рамки</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372F52-BF18-8B4C-B8DA-3C943E3B0609}" type="slidenum">
              <a:rPr lang="en-US" sz="1200"/>
              <a:pPr eaLnBrk="1" hangingPunct="1"/>
              <a:t>125</a:t>
            </a:fld>
            <a:endParaRPr lang="en-US" sz="1200"/>
          </a:p>
        </p:txBody>
      </p:sp>
      <p:sp>
        <p:nvSpPr>
          <p:cNvPr id="409602" name="Rectangle 2"/>
          <p:cNvSpPr>
            <a:spLocks noRot="1" noChangeArrowheads="1" noTextEdit="1"/>
          </p:cNvSpPr>
          <p:nvPr>
            <p:ph type="sldImg"/>
          </p:nvPr>
        </p:nvSpPr>
        <p:spPr>
          <a:ln/>
        </p:spPr>
      </p:sp>
      <p:sp>
        <p:nvSpPr>
          <p:cNvPr id="409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How do you fit dinosaurs viewed through a secular worldview into the Bible?</a:t>
            </a:r>
          </a:p>
          <a:p>
            <a:r>
              <a:rPr lang="en-US"/>
              <a:t>How do you fit into the Bible the evolution of dinosaurs and the fact that they lived and became extinct millions of year before man came into existence?</a:t>
            </a:r>
          </a:p>
          <a:p>
            <a:endParaRPr lang="en-US"/>
          </a:p>
          <a:p>
            <a:r>
              <a:rPr lang="ru-RU"/>
              <a:t>Как вместить динозавров с Библейские рамки со светской точки зрения?</a:t>
            </a:r>
          </a:p>
          <a:p>
            <a:endParaRPr lang="ru-RU"/>
          </a:p>
          <a:p>
            <a:r>
              <a:rPr lang="ru-RU"/>
              <a:t>Эволюция</a:t>
            </a:r>
          </a:p>
          <a:p>
            <a:r>
              <a:rPr lang="ru-RU"/>
              <a:t>Миллионы лет</a:t>
            </a:r>
          </a:p>
          <a:p>
            <a:r>
              <a:rPr lang="ru-RU"/>
              <a:t>Борьба за выживание и смерть</a:t>
            </a:r>
          </a:p>
          <a:p>
            <a:r>
              <a:rPr lang="ru-RU"/>
              <a:t>Динозавры и человек не сосуществовали</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C12511-7E5A-5C42-955D-A3E6883DD638}" type="slidenum">
              <a:rPr lang="en-US" sz="1200"/>
              <a:pPr eaLnBrk="1" hangingPunct="1"/>
              <a:t>126</a:t>
            </a:fld>
            <a:endParaRPr lang="en-US" sz="1200"/>
          </a:p>
        </p:txBody>
      </p:sp>
      <p:sp>
        <p:nvSpPr>
          <p:cNvPr id="411650" name="Rectangle 2"/>
          <p:cNvSpPr>
            <a:spLocks noRot="1" noChangeArrowheads="1" noTextEdit="1"/>
          </p:cNvSpPr>
          <p:nvPr>
            <p:ph type="sldImg"/>
          </p:nvPr>
        </p:nvSpPr>
        <p:spPr>
          <a:ln/>
        </p:spPr>
      </p:sp>
      <p:sp>
        <p:nvSpPr>
          <p:cNvPr id="41165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t>Для объяснения существования динозавров нужно использовать Библию.</a:t>
            </a:r>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D4798A-0AEA-F44B-BD5E-46E9482DE40E}" type="slidenum">
              <a:rPr lang="en-US" sz="1200"/>
              <a:pPr eaLnBrk="1" hangingPunct="1"/>
              <a:t>127</a:t>
            </a:fld>
            <a:endParaRPr lang="en-US" sz="1200"/>
          </a:p>
        </p:txBody>
      </p:sp>
      <p:sp>
        <p:nvSpPr>
          <p:cNvPr id="413698" name="Rectangle 2"/>
          <p:cNvSpPr>
            <a:spLocks noRot="1" noChangeArrowheads="1" noTextEdit="1"/>
          </p:cNvSpPr>
          <p:nvPr>
            <p:ph type="sldImg"/>
          </p:nvPr>
        </p:nvSpPr>
        <p:spPr>
          <a:ln/>
        </p:spPr>
      </p:sp>
      <p:sp>
        <p:nvSpPr>
          <p:cNvPr id="41369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646FAB-7717-5D42-88E8-B74F23C6EB82}" type="slidenum">
              <a:rPr lang="en-US" sz="1200"/>
              <a:pPr eaLnBrk="1" hangingPunct="1"/>
              <a:t>128</a:t>
            </a:fld>
            <a:endParaRPr lang="en-US" sz="1200"/>
          </a:p>
        </p:txBody>
      </p:sp>
      <p:sp>
        <p:nvSpPr>
          <p:cNvPr id="415746" name="Rectangle 2"/>
          <p:cNvSpPr>
            <a:spLocks noRot="1" noChangeArrowheads="1" noTextEdit="1"/>
          </p:cNvSpPr>
          <p:nvPr>
            <p:ph type="sldImg"/>
          </p:nvPr>
        </p:nvSpPr>
        <p:spPr>
          <a:ln/>
        </p:spPr>
      </p:sp>
      <p:sp>
        <p:nvSpPr>
          <p:cNvPr id="41574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t>Живет в на верхушках деревьев вдоль реки Амазонки.</a:t>
            </a:r>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58BDAE-5869-024A-9211-22807B6E4BE7}" type="slidenum">
              <a:rPr lang="en-US" sz="1200"/>
              <a:pPr eaLnBrk="1" hangingPunct="1"/>
              <a:t>129</a:t>
            </a:fld>
            <a:endParaRPr lang="en-US" sz="1200"/>
          </a:p>
        </p:txBody>
      </p:sp>
      <p:sp>
        <p:nvSpPr>
          <p:cNvPr id="417794" name="Rectangle 2"/>
          <p:cNvSpPr>
            <a:spLocks noRot="1" noChangeArrowheads="1" noTextEdit="1"/>
          </p:cNvSpPr>
          <p:nvPr>
            <p:ph type="sldImg"/>
          </p:nvPr>
        </p:nvSpPr>
        <p:spPr>
          <a:ln/>
        </p:spPr>
      </p:sp>
      <p:sp>
        <p:nvSpPr>
          <p:cNvPr id="41779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t>«Динозавр» изобретенный сэром Ричардом Оуэном (креационист), после первого найденного скелета динозавра в 1820 г. Гидеоном Мантелом.</a:t>
            </a:r>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ABF0E2-BD55-CB43-A1C1-100EF078380C}" type="slidenum">
              <a:rPr lang="en-US" sz="1200"/>
              <a:pPr eaLnBrk="1" hangingPunct="1"/>
              <a:t>130</a:t>
            </a:fld>
            <a:endParaRPr lang="en-US" sz="1200"/>
          </a:p>
        </p:txBody>
      </p:sp>
      <p:sp>
        <p:nvSpPr>
          <p:cNvPr id="419842" name="Rectangle 2"/>
          <p:cNvSpPr>
            <a:spLocks noRot="1" noChangeArrowheads="1" noTextEdit="1"/>
          </p:cNvSpPr>
          <p:nvPr>
            <p:ph type="sldImg"/>
          </p:nvPr>
        </p:nvSpPr>
        <p:spPr>
          <a:ln/>
        </p:spPr>
      </p:sp>
      <p:sp>
        <p:nvSpPr>
          <p:cNvPr id="4198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a:p>
            <a:endParaRPr lang="ru-RU"/>
          </a:p>
          <a:p>
            <a:r>
              <a:rPr lang="en-US"/>
              <a:t>Tannin is used of sea creatures (Isa. 27:1) and land animals (Ps. 91:13).  It may be the equivalent of our </a:t>
            </a:r>
            <a:r>
              <a:rPr lang="ja-JP" altLang="en-US"/>
              <a:t>“</a:t>
            </a:r>
            <a:r>
              <a:rPr lang="en-US" altLang="ja-JP"/>
              <a:t>reptile</a:t>
            </a:r>
            <a:r>
              <a:rPr lang="ja-JP" altLang="en-US"/>
              <a:t>”</a:t>
            </a:r>
            <a:r>
              <a:rPr lang="en-US" altLang="ja-JP"/>
              <a:t> though the passages where it is used generally seem to refer to great and fearsome creatures.</a:t>
            </a:r>
            <a:endParaRPr lang="ru-RU" altLang="ja-JP"/>
          </a:p>
          <a:p>
            <a:endParaRPr lang="ru-RU"/>
          </a:p>
          <a:p>
            <a:r>
              <a:rPr lang="ru-RU"/>
              <a:t>Слово «таннин» использовалось для описания морских существ (Ис. 27:1) и животных, обитающих на суше (Пс.90:12). Это слово может быть эквивалентом</a:t>
            </a:r>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55FA4B-DEAD-F54D-A84A-E26FC46EF983}" type="slidenum">
              <a:rPr lang="en-US" sz="1200"/>
              <a:pPr eaLnBrk="1" hangingPunct="1"/>
              <a:t>131</a:t>
            </a:fld>
            <a:endParaRPr lang="en-US" sz="1200"/>
          </a:p>
        </p:txBody>
      </p:sp>
      <p:sp>
        <p:nvSpPr>
          <p:cNvPr id="421890" name="Rectangle 2"/>
          <p:cNvSpPr>
            <a:spLocks noRot="1" noChangeArrowheads="1" noTextEdit="1"/>
          </p:cNvSpPr>
          <p:nvPr>
            <p:ph type="sldImg"/>
          </p:nvPr>
        </p:nvSpPr>
        <p:spPr>
          <a:ln/>
        </p:spPr>
      </p:sp>
      <p:sp>
        <p:nvSpPr>
          <p:cNvPr id="42189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544930C-29C8-0642-AC9E-DE7F034A8FD7}" type="slidenum">
              <a:rPr lang="en-US" sz="1200"/>
              <a:pPr eaLnBrk="1" hangingPunct="1"/>
              <a:t>13</a:t>
            </a:fld>
            <a:endParaRPr lang="en-US" sz="1200"/>
          </a:p>
        </p:txBody>
      </p:sp>
      <p:sp>
        <p:nvSpPr>
          <p:cNvPr id="182274" name="Rectangle 2"/>
          <p:cNvSpPr>
            <a:spLocks noRot="1" noChangeArrowheads="1" noTextEdit="1"/>
          </p:cNvSpPr>
          <p:nvPr>
            <p:ph type="sldImg"/>
          </p:nvPr>
        </p:nvSpPr>
        <p:spPr>
          <a:ln/>
        </p:spPr>
      </p:sp>
      <p:sp>
        <p:nvSpPr>
          <p:cNvPr id="18227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Evolutionists believe that Herrerasourus was one of the first dinosaurs on earth (early Triassic, 240 million years ago).  There are no known ancestors.  He was about 10 feet long and a meat eater.  He is classified as a theropod (lizard hipped).  Lizard hipped dinosaurs are believed to have evolved into bird hipped dinos.  </a:t>
            </a:r>
          </a:p>
          <a:p>
            <a:pPr eaLnBrk="1" hangingPunct="1"/>
            <a:endParaRPr lang="en-US"/>
          </a:p>
          <a:p>
            <a:pPr eaLnBrk="1" hangingPunct="1"/>
            <a:r>
              <a:rPr lang="en-US"/>
              <a:t>Also shown is Plateosaurus,  the earliest large dinosaur (200 myo).  Related to sauropods like Diplodocus.  Many skeletons of this dinasaur were found Trossingen Germany were they appear to have been running in herds when they died by drowning. This large plant eater was about 26 feet long and could stand on its hind legs to reach leaves high in the trees.  The front feet were hand like for grasping plants but could bend back so that they could also walk on all fours.</a:t>
            </a:r>
          </a:p>
          <a:p>
            <a:pPr eaLnBrk="1" hangingPunct="1"/>
            <a:endParaRPr lang="en-US"/>
          </a:p>
          <a:p>
            <a:pPr eaLnBrk="1" hangingPunct="1"/>
            <a:r>
              <a:rPr lang="en-US"/>
              <a:t>Atleast a 160 million years of evolution and NO transitional dinosaur fossils to show how any two could have evolved one into the other.</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6F32C1-ABCC-B24E-B048-6AF0DC1DC6DB}" type="slidenum">
              <a:rPr lang="en-US" sz="1200"/>
              <a:pPr eaLnBrk="1" hangingPunct="1"/>
              <a:t>132</a:t>
            </a:fld>
            <a:endParaRPr lang="en-US" sz="1200"/>
          </a:p>
        </p:txBody>
      </p:sp>
      <p:sp>
        <p:nvSpPr>
          <p:cNvPr id="423938" name="Rectangle 2"/>
          <p:cNvSpPr>
            <a:spLocks noRot="1" noChangeArrowheads="1" noTextEdit="1"/>
          </p:cNvSpPr>
          <p:nvPr>
            <p:ph type="sldImg"/>
          </p:nvPr>
        </p:nvSpPr>
        <p:spPr>
          <a:ln/>
        </p:spPr>
      </p:sp>
      <p:sp>
        <p:nvSpPr>
          <p:cNvPr id="42393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b="1"/>
              <a:t>Ибо знаем, что вся тварь совокупно стенает и мучится доныне… Римлянам 8:22 </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EAEFF2-3BBB-F440-B7D1-895343804AAF}" type="slidenum">
              <a:rPr lang="en-US" sz="1200"/>
              <a:pPr eaLnBrk="1" hangingPunct="1"/>
              <a:t>133</a:t>
            </a:fld>
            <a:endParaRPr lang="en-US" sz="1200"/>
          </a:p>
        </p:txBody>
      </p:sp>
      <p:sp>
        <p:nvSpPr>
          <p:cNvPr id="425986" name="Rectangle 2"/>
          <p:cNvSpPr>
            <a:spLocks noRot="1" noChangeArrowheads="1" noTextEdit="1"/>
          </p:cNvSpPr>
          <p:nvPr>
            <p:ph type="sldImg"/>
          </p:nvPr>
        </p:nvSpPr>
        <p:spPr>
          <a:ln/>
        </p:spPr>
      </p:sp>
      <p:sp>
        <p:nvSpPr>
          <p:cNvPr id="425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Previously the coelacanth was thought to have become extinct at time that the dinosaurs did, </a:t>
            </a:r>
            <a:r>
              <a:rPr lang="en-US" b="1"/>
              <a:t>about 65 million years ago</a:t>
            </a:r>
            <a:r>
              <a:rPr lang="en-US"/>
              <a:t>, because that was the highest rock layer where fossils have been found.  It first appears in the strata dated at about 400 million years.  Their fossils have been found in both (supposedly) fresh-water and (supposedly) salt-water deposits.</a:t>
            </a:r>
          </a:p>
          <a:p>
            <a:r>
              <a:rPr lang="en-US"/>
              <a:t>But then in the </a:t>
            </a:r>
            <a:r>
              <a:rPr lang="en-US" b="1"/>
              <a:t>1938 it was captured alive</a:t>
            </a:r>
            <a:r>
              <a:rPr lang="en-US"/>
              <a:t> while swimming off the coast of </a:t>
            </a:r>
            <a:r>
              <a:rPr lang="en-US" b="1"/>
              <a:t>Madagascar</a:t>
            </a:r>
            <a:r>
              <a:rPr lang="en-US"/>
              <a:t> and it is virtually identical to the fossil forms.  Many more have been accidently captured by fishing trawlers but in captivity they never have survived longer than 20 hours.  They were </a:t>
            </a:r>
            <a:r>
              <a:rPr lang="en-US" b="1"/>
              <a:t>first filmed in 1987 </a:t>
            </a:r>
            <a:r>
              <a:rPr lang="en-US"/>
              <a:t>(for 8.5 hours, one fish for 6 hours), swimming in their natural habitat off the coast of Comoro Islands, NW of Madagascar.</a:t>
            </a:r>
          </a:p>
          <a:p>
            <a:r>
              <a:rPr lang="en-US"/>
              <a:t>It is a blue sluggish fish and apparently eats squid and other fish.  Unlike most fish, it gives birth to live babies.  It can swim backward and sometimes swims belly up.  At first glance, it looks like a very uncoordinated swimmer.  But careful analysis the films of the fins in action shows them to very synchronized like the gait of a trotting horse.  They apparently find their food by their generated electric fields,  The closest living relative (according to evolutionists) is the lungfish.  It apparently lives at depths of about 150-200 meters (480-630 feet).  </a:t>
            </a:r>
            <a:r>
              <a:rPr lang="en-US" b="1"/>
              <a:t>Contrary to what evolutionists stated for decades, the fish never walks on the bottom on the ocean</a:t>
            </a:r>
            <a:r>
              <a:rPr lang="en-US"/>
              <a:t> with its fins.  It is not a transitional form on the way to becoming an amphibian.  It is a 100% fish and beautifully designed and hasn</a:t>
            </a:r>
            <a:r>
              <a:rPr lang="ja-JP" altLang="en-US"/>
              <a:t>’</a:t>
            </a:r>
            <a:r>
              <a:rPr lang="en-US" altLang="ja-JP"/>
              <a:t>t changed really at all in supposedly 400 million years.  This is all documented by Hans Fricke (who filmed them), </a:t>
            </a:r>
            <a:r>
              <a:rPr lang="ja-JP" altLang="en-US"/>
              <a:t>“</a:t>
            </a:r>
            <a:r>
              <a:rPr lang="en-US" altLang="ja-JP"/>
              <a:t>Coelacanths: The Fish That Time Forgot,</a:t>
            </a:r>
            <a:r>
              <a:rPr lang="ja-JP" altLang="en-US"/>
              <a:t>”</a:t>
            </a:r>
            <a:r>
              <a:rPr lang="en-US" altLang="ja-JP"/>
              <a:t> </a:t>
            </a:r>
            <a:r>
              <a:rPr lang="en-US" altLang="ja-JP" i="1"/>
              <a:t>National Geographic</a:t>
            </a:r>
            <a:r>
              <a:rPr lang="en-US" altLang="ja-JP"/>
              <a:t> (June 1988), pp. 824-838. </a:t>
            </a:r>
          </a:p>
          <a:p>
            <a:r>
              <a:rPr lang="en-US"/>
              <a:t>Since 1988, it has been found in the waters of Japan and Indonesia.</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714532-088C-B443-91CF-BA377B5BA955}" type="slidenum">
              <a:rPr lang="en-US" sz="1200"/>
              <a:pPr eaLnBrk="1" hangingPunct="1"/>
              <a:t>134</a:t>
            </a:fld>
            <a:endParaRPr lang="en-US" sz="1200"/>
          </a:p>
        </p:txBody>
      </p:sp>
      <p:sp>
        <p:nvSpPr>
          <p:cNvPr id="428034" name="Rectangle 2"/>
          <p:cNvSpPr>
            <a:spLocks noRot="1" noChangeArrowheads="1" noTextEdit="1"/>
          </p:cNvSpPr>
          <p:nvPr>
            <p:ph type="sldImg"/>
          </p:nvPr>
        </p:nvSpPr>
        <p:spPr>
          <a:ln/>
        </p:spPr>
      </p:sp>
      <p:sp>
        <p:nvSpPr>
          <p:cNvPr id="428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a:t>
            </a:r>
            <a:r>
              <a:rPr lang="en-US" altLang="ja-JP"/>
              <a:t>As a bird breathes, air moves into its rear air sacs (1). These then expel the air into the lung (2) and the air flows </a:t>
            </a:r>
            <a:r>
              <a:rPr lang="en-US" altLang="ja-JP" b="1"/>
              <a:t>through</a:t>
            </a:r>
            <a:r>
              <a:rPr lang="en-US" altLang="ja-JP"/>
              <a:t> the lung into the front air sacs (3). The air is expelled by the front air sacs as the bird breathes out. The lung does not expand and contract as does a reptile</a:t>
            </a:r>
            <a:r>
              <a:rPr lang="ja-JP" altLang="en-US"/>
              <a:t>’</a:t>
            </a:r>
            <a:r>
              <a:rPr lang="en-US" altLang="ja-JP"/>
              <a:t>s or mammal</a:t>
            </a:r>
            <a:r>
              <a:rPr lang="ja-JP" altLang="en-US"/>
              <a:t>’</a:t>
            </a:r>
            <a:r>
              <a:rPr lang="en-US" altLang="ja-JP"/>
              <a:t>s. The blood which picks up oxygen from the lung flows in the opposite direction to the air so that blood with the lowest oxygen (blue in the diagram always means lower oxygen, red means high oxygen) is exposed to air with the lowest oxygen. The blood with the highest oxygen is exposed to air with an even higher oxygen concentration. This ensures that, in every region of the circulation, the concentration of oxygen in the air is more than that of the blood with which it is in contact. This maximizes the efficiency of oxygen transfer from the air to the blood. This is known as counter-current exchange. Such very efficient lungs help birds to handle the energy demands of flight, especially at high altitudes.</a:t>
            </a:r>
            <a:r>
              <a:rPr lang="ja-JP" altLang="en-US"/>
              <a:t>”</a:t>
            </a:r>
            <a:endParaRPr lang="en-US" altLang="ja-JP"/>
          </a:p>
          <a:p>
            <a:r>
              <a:rPr lang="en-US"/>
              <a:t>Photo and quote from http://www.answersingenesis.org/creation/v21/i4/design.asp, accessed 30 April 2008</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292B2B-57A3-6E48-B451-0CEF43663E67}" type="slidenum">
              <a:rPr lang="en-US" sz="1200"/>
              <a:pPr eaLnBrk="1" hangingPunct="1"/>
              <a:t>135</a:t>
            </a:fld>
            <a:endParaRPr lang="en-US" sz="1200"/>
          </a:p>
        </p:txBody>
      </p:sp>
      <p:sp>
        <p:nvSpPr>
          <p:cNvPr id="430082" name="Rectangle 2"/>
          <p:cNvSpPr>
            <a:spLocks noRot="1" noChangeArrowheads="1" noTextEdit="1"/>
          </p:cNvSpPr>
          <p:nvPr>
            <p:ph type="sldImg"/>
          </p:nvPr>
        </p:nvSpPr>
        <p:spPr>
          <a:ln/>
        </p:spPr>
      </p:sp>
      <p:sp>
        <p:nvSpPr>
          <p:cNvPr id="430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http://www.nytimes.com/2008/04/25/science/25dino.html?_r=3&amp;hp&amp;oref=slogin&amp;oref=slogin&amp;oref=slogin, accessed 27 April 2008</a:t>
            </a:r>
          </a:p>
          <a:p>
            <a:r>
              <a:rPr lang="en-US"/>
              <a:t>Photo of Denton: http://www.kurzweilai.net/bios/frame.html?main=/bios/bio0196.html?, accessed 30 April 2008</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8B78A6-24DB-8E4A-BD89-96BF855E813A}" type="slidenum">
              <a:rPr lang="en-US" sz="1200"/>
              <a:pPr eaLnBrk="1" hangingPunct="1"/>
              <a:t>136</a:t>
            </a:fld>
            <a:endParaRPr lang="en-US" sz="1200"/>
          </a:p>
        </p:txBody>
      </p:sp>
      <p:sp>
        <p:nvSpPr>
          <p:cNvPr id="432130" name="Rectangle 2"/>
          <p:cNvSpPr>
            <a:spLocks noRot="1" noChangeArrowheads="1" noTextEdit="1"/>
          </p:cNvSpPr>
          <p:nvPr>
            <p:ph type="sldImg"/>
          </p:nvPr>
        </p:nvSpPr>
        <p:spPr>
          <a:ln/>
        </p:spPr>
      </p:sp>
      <p:sp>
        <p:nvSpPr>
          <p:cNvPr id="432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http://www.nytimes.com/2008/04/25/science/25dino.html?_r=3&amp;hp&amp;oref=slogin&amp;oref=slogin&amp;oref=slogin, accessed 27 April 2008</a:t>
            </a:r>
          </a:p>
          <a:p>
            <a:r>
              <a:rPr lang="en-US"/>
              <a:t>Photo of Denton: http://www.kurzweilai.net/bios/frame.html?main=/bios/bio0196.html?, accessed 30 April 2008</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D2696C-1645-4340-8126-4F18048DAAB3}" type="slidenum">
              <a:rPr lang="en-US" sz="1200"/>
              <a:pPr eaLnBrk="1" hangingPunct="1"/>
              <a:t>137</a:t>
            </a:fld>
            <a:endParaRPr lang="en-US" sz="1200"/>
          </a:p>
        </p:txBody>
      </p:sp>
      <p:sp>
        <p:nvSpPr>
          <p:cNvPr id="434178" name="Rectangle 2"/>
          <p:cNvSpPr>
            <a:spLocks noRot="1" noChangeArrowheads="1" noTextEdit="1"/>
          </p:cNvSpPr>
          <p:nvPr>
            <p:ph type="sldImg"/>
          </p:nvPr>
        </p:nvSpPr>
        <p:spPr>
          <a:ln/>
        </p:spPr>
      </p:sp>
      <p:sp>
        <p:nvSpPr>
          <p:cNvPr id="434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a:t>
            </a:r>
            <a:r>
              <a:rPr lang="en-US" altLang="ja-JP"/>
              <a:t>Feathers for T-Rex?,</a:t>
            </a:r>
            <a:r>
              <a:rPr lang="ja-JP" altLang="en-US"/>
              <a:t>”</a:t>
            </a:r>
            <a:r>
              <a:rPr lang="en-US" altLang="ja-JP"/>
              <a:t> </a:t>
            </a:r>
            <a:r>
              <a:rPr lang="en-US" altLang="ja-JP" i="1"/>
              <a:t>Nat. Geog</a:t>
            </a:r>
            <a:r>
              <a:rPr lang="en-US" altLang="ja-JP"/>
              <a:t>., Nov. 1999, p. 107.</a:t>
            </a:r>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B41953-F509-0345-BC62-E09A21EFF6D7}" type="slidenum">
              <a:rPr lang="en-US" sz="1200"/>
              <a:pPr eaLnBrk="1" hangingPunct="1"/>
              <a:t>138</a:t>
            </a:fld>
            <a:endParaRPr lang="en-US" sz="1200"/>
          </a:p>
        </p:txBody>
      </p:sp>
      <p:sp>
        <p:nvSpPr>
          <p:cNvPr id="436226" name="Rectangle 2"/>
          <p:cNvSpPr>
            <a:spLocks noRot="1" noChangeArrowheads="1" noTextEdit="1"/>
          </p:cNvSpPr>
          <p:nvPr>
            <p:ph type="sldImg"/>
          </p:nvPr>
        </p:nvSpPr>
        <p:spPr>
          <a:ln/>
        </p:spPr>
      </p:sp>
      <p:sp>
        <p:nvSpPr>
          <p:cNvPr id="436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CT scan of the fossil.  It was known to be a fraud in July 1999, over three months BEFORE National Geographic published the article saying it was a dino-bird.</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971F51-FEB4-F844-B0EA-B7B07A1A64C5}" type="slidenum">
              <a:rPr lang="en-US" sz="1200"/>
              <a:pPr eaLnBrk="1" hangingPunct="1"/>
              <a:t>139</a:t>
            </a:fld>
            <a:endParaRPr lang="en-US" sz="1200"/>
          </a:p>
        </p:txBody>
      </p:sp>
      <p:sp>
        <p:nvSpPr>
          <p:cNvPr id="438274" name="Rectangle 2"/>
          <p:cNvSpPr>
            <a:spLocks noRot="1" noChangeArrowheads="1" noTextEdit="1"/>
          </p:cNvSpPr>
          <p:nvPr>
            <p:ph type="sldImg"/>
          </p:nvPr>
        </p:nvSpPr>
        <p:spPr>
          <a:ln/>
        </p:spPr>
      </p:sp>
      <p:sp>
        <p:nvSpPr>
          <p:cNvPr id="438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This was </a:t>
            </a:r>
            <a:r>
              <a:rPr lang="ja-JP" altLang="en-US"/>
              <a:t>“</a:t>
            </a:r>
            <a:r>
              <a:rPr lang="en-US" altLang="ja-JP"/>
              <a:t>found</a:t>
            </a:r>
            <a:r>
              <a:rPr lang="ja-JP" altLang="en-US"/>
              <a:t>”</a:t>
            </a:r>
            <a:r>
              <a:rPr lang="en-US" altLang="ja-JP"/>
              <a:t> shortly before </a:t>
            </a:r>
            <a:r>
              <a:rPr lang="en-US" altLang="ja-JP" i="1"/>
              <a:t>Archaeoraptor liaoningensis</a:t>
            </a:r>
            <a:r>
              <a:rPr lang="en-US" altLang="ja-JP"/>
              <a:t>.</a:t>
            </a:r>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45095E-F832-CA4E-80C0-8F2DD5B1286F}" type="slidenum">
              <a:rPr lang="en-US" sz="1200"/>
              <a:pPr eaLnBrk="1" hangingPunct="1"/>
              <a:t>140</a:t>
            </a:fld>
            <a:endParaRPr lang="en-US" sz="1200"/>
          </a:p>
        </p:txBody>
      </p:sp>
      <p:sp>
        <p:nvSpPr>
          <p:cNvPr id="440322" name="Rectangle 2"/>
          <p:cNvSpPr>
            <a:spLocks noRot="1" noChangeArrowheads="1" noTextEdit="1"/>
          </p:cNvSpPr>
          <p:nvPr>
            <p:ph type="sldImg"/>
          </p:nvPr>
        </p:nvSpPr>
        <p:spPr>
          <a:ln/>
        </p:spPr>
      </p:sp>
      <p:sp>
        <p:nvSpPr>
          <p:cNvPr id="440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C82D50-3CE9-C74F-A7D5-43251BBFE2AF}" type="slidenum">
              <a:rPr lang="en-US" sz="1200"/>
              <a:pPr eaLnBrk="1" hangingPunct="1"/>
              <a:t>141</a:t>
            </a:fld>
            <a:endParaRPr lang="en-US" sz="1200"/>
          </a:p>
        </p:txBody>
      </p:sp>
      <p:sp>
        <p:nvSpPr>
          <p:cNvPr id="442370" name="Rectangle 2"/>
          <p:cNvSpPr>
            <a:spLocks noRot="1" noChangeArrowheads="1" noTextEdit="1"/>
          </p:cNvSpPr>
          <p:nvPr>
            <p:ph type="sldImg"/>
          </p:nvPr>
        </p:nvSpPr>
        <p:spPr>
          <a:ln/>
        </p:spPr>
      </p:sp>
      <p:sp>
        <p:nvSpPr>
          <p:cNvPr id="442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Antonio owned her in Italy and fed her a vegetarian diet the first 7 years of life.  She thrived on that diet.  In 2002 she was transferred to her new home at the Rhino and Lion Nature Reserve near Johannesburg, S. Africa.  Soon after arriving she was taught to eat meat for the first time in her life.  The picture is of Antonio with her the day she arrived in SA.</a:t>
            </a:r>
          </a:p>
          <a:p>
            <a:r>
              <a:rPr lang="en-US"/>
              <a:t>Picture: http://www.rhinolion.co.za/events14.html</a:t>
            </a:r>
          </a:p>
          <a:p>
            <a:r>
              <a:rPr lang="en-US"/>
              <a:t>Info from: http://www.rhinolion.co.za/newsite/page.asp?st_ID=6&amp;PID=43 and http://www.rhinolion.co.za/special.html.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F93C29-B6A8-D448-80AC-4C7240D52EC2}" type="slidenum">
              <a:rPr lang="en-US" sz="1200"/>
              <a:pPr eaLnBrk="1" hangingPunct="1"/>
              <a:t>14</a:t>
            </a:fld>
            <a:endParaRPr lang="en-US" sz="1200"/>
          </a:p>
        </p:txBody>
      </p:sp>
      <p:sp>
        <p:nvSpPr>
          <p:cNvPr id="184322" name="Rectangle 2"/>
          <p:cNvSpPr>
            <a:spLocks noRot="1" noChangeArrowheads="1" noTextEdit="1"/>
          </p:cNvSpPr>
          <p:nvPr>
            <p:ph type="sldImg"/>
          </p:nvPr>
        </p:nvSpPr>
        <p:spPr>
          <a:ln/>
        </p:spPr>
      </p:sp>
      <p:sp>
        <p:nvSpPr>
          <p:cNvPr id="18432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Archosaurs: The only picture of Archosaurs I could find on the web were artist</a:t>
            </a:r>
            <a:r>
              <a:rPr lang="ja-JP" altLang="en-US"/>
              <a:t>’</a:t>
            </a:r>
            <a:r>
              <a:rPr lang="en-US" altLang="ja-JP"/>
              <a:t>s drawings of the skull.  The UCBerkeley web site below under the icon </a:t>
            </a:r>
            <a:r>
              <a:rPr lang="ja-JP" altLang="en-US"/>
              <a:t>“</a:t>
            </a:r>
            <a:r>
              <a:rPr lang="en-US" altLang="ja-JP"/>
              <a:t>Fossil record</a:t>
            </a:r>
            <a:r>
              <a:rPr lang="ja-JP" altLang="en-US"/>
              <a:t>”</a:t>
            </a:r>
            <a:r>
              <a:rPr lang="en-US" altLang="ja-JP"/>
              <a:t> has a picture only of an artist</a:t>
            </a:r>
            <a:r>
              <a:rPr lang="ja-JP" altLang="en-US"/>
              <a:t>’</a:t>
            </a:r>
            <a:r>
              <a:rPr lang="en-US" altLang="ja-JP"/>
              <a:t>s rendition of an </a:t>
            </a:r>
            <a:r>
              <a:rPr lang="ja-JP" altLang="en-US"/>
              <a:t>“</a:t>
            </a:r>
            <a:r>
              <a:rPr lang="en-US" altLang="ja-JP"/>
              <a:t>close relative</a:t>
            </a:r>
            <a:r>
              <a:rPr lang="ja-JP" altLang="en-US"/>
              <a:t>”</a:t>
            </a:r>
            <a:r>
              <a:rPr lang="en-US" altLang="ja-JP"/>
              <a:t> of Archosaurs.  No picture of a fossil is shown.  It that page says </a:t>
            </a:r>
            <a:r>
              <a:rPr lang="ja-JP" altLang="en-US"/>
              <a:t>“</a:t>
            </a:r>
            <a:r>
              <a:rPr lang="en-US" altLang="ja-JP"/>
              <a:t>Students of archosaur evolution are blessed with a wonderful fossil record for many groups of archosaurs, including some very bizarre extinct taxa.</a:t>
            </a:r>
            <a:r>
              <a:rPr lang="ja-JP" altLang="en-US"/>
              <a:t>”</a:t>
            </a:r>
            <a:r>
              <a:rPr lang="en-US" altLang="ja-JP"/>
              <a:t>  We have to take it by faith that they have the majority of or whole skeleton of any of these creatures.  Wikipedia.com tells us that living archosaurs are crocodiles and birds!</a:t>
            </a:r>
          </a:p>
          <a:p>
            <a:pPr eaLnBrk="1" hangingPunct="1"/>
            <a:r>
              <a:rPr lang="ja-JP" altLang="en-US"/>
              <a:t>“</a:t>
            </a:r>
            <a:r>
              <a:rPr lang="en-US" altLang="ja-JP"/>
              <a:t>Archosauria (the "ruling reptiles") is a major group of </a:t>
            </a:r>
            <a:r>
              <a:rPr lang="en-US" altLang="ja-JP">
                <a:hlinkClick r:id="rId3"/>
              </a:rPr>
              <a:t>diapsids</a:t>
            </a:r>
            <a:r>
              <a:rPr lang="en-US" altLang="ja-JP"/>
              <a:t> [see below], differentiated from the other diapsids by the presence of single openings in each side of the skull, in front of the eyes (</a:t>
            </a:r>
            <a:r>
              <a:rPr lang="en-US" altLang="ja-JP" i="1"/>
              <a:t>antorbital fenestrae</a:t>
            </a:r>
            <a:r>
              <a:rPr lang="en-US" altLang="ja-JP"/>
              <a:t>), among other characteristics.</a:t>
            </a:r>
          </a:p>
          <a:p>
            <a:pPr eaLnBrk="1" hangingPunct="1"/>
            <a:r>
              <a:rPr lang="en-US"/>
              <a:t>This continues the </a:t>
            </a:r>
            <a:r>
              <a:rPr lang="en-US">
                <a:hlinkClick r:id="rId4"/>
              </a:rPr>
              <a:t>tetrapod</a:t>
            </a:r>
            <a:r>
              <a:rPr lang="en-US"/>
              <a:t> trend of the reduction of skull bones by the fusion of multiple bones and the opening of fenestrae in the skull. This helps to lighten the skull, provides more room for muscles and other tissues, and allows more skull flexibility (</a:t>
            </a:r>
            <a:r>
              <a:rPr lang="en-US" i="1"/>
              <a:t>kinesis</a:t>
            </a:r>
            <a:r>
              <a:rPr lang="en-US"/>
              <a:t>) when eating. Other typical archosaurian characteristics include another opening in the lower jaw (the mandibular fenestra), a high narrow skull with a pointed snout, teeth set in sockets (called </a:t>
            </a:r>
            <a:r>
              <a:rPr lang="en-US" i="1"/>
              <a:t>thecodont</a:t>
            </a:r>
            <a:r>
              <a:rPr lang="en-US"/>
              <a:t> tooth implantation), and a modified ankle joint.</a:t>
            </a:r>
          </a:p>
          <a:p>
            <a:pPr eaLnBrk="1" hangingPunct="1"/>
            <a:r>
              <a:rPr lang="en-US"/>
              <a:t>The ancestral archosaurs probably originated some 250 million years or so ago, in the late </a:t>
            </a:r>
            <a:r>
              <a:rPr lang="en-US">
                <a:hlinkClick r:id="rId5"/>
              </a:rPr>
              <a:t>Permian</a:t>
            </a:r>
            <a:r>
              <a:rPr lang="en-US"/>
              <a:t> period. Their descendants (such as the dinosaurs) dominated the realm of the terrestrial vertebrates for a majority of the </a:t>
            </a:r>
            <a:r>
              <a:rPr lang="en-US">
                <a:hlinkClick r:id="rId6"/>
              </a:rPr>
              <a:t>Mesozoic Era</a:t>
            </a:r>
            <a:r>
              <a:rPr lang="en-US"/>
              <a:t>. Today, only the birds and crocodilians exist to provide a glimpse into the past glory of archosaurs.</a:t>
            </a:r>
            <a:r>
              <a:rPr lang="ja-JP" altLang="en-US"/>
              <a:t>”</a:t>
            </a:r>
            <a:r>
              <a:rPr lang="en-US" altLang="ja-JP"/>
              <a:t> http://www.ucmp.berkeley.edu/diapsids/archosauria.html, accessed 17 April 2007</a:t>
            </a:r>
          </a:p>
          <a:p>
            <a:pPr eaLnBrk="1" hangingPunct="1"/>
            <a:endParaRPr lang="en-US"/>
          </a:p>
          <a:p>
            <a:pPr eaLnBrk="1" hangingPunct="1"/>
            <a:r>
              <a:rPr lang="ja-JP" altLang="en-US"/>
              <a:t>“</a:t>
            </a:r>
            <a:r>
              <a:rPr lang="en-US" altLang="ja-JP"/>
              <a:t>All members of the group called the Reptilia [including all dinosaurs], except for the </a:t>
            </a:r>
            <a:r>
              <a:rPr lang="en-US" altLang="ja-JP">
                <a:hlinkClick r:id="rId7"/>
              </a:rPr>
              <a:t>anapsids</a:t>
            </a:r>
            <a:r>
              <a:rPr lang="en-US" altLang="ja-JP"/>
              <a:t> (turtles and their ilk), and a few extinct groups, are diapsids. The main diagnostic physical character for a diapsid is the presence of two openings on each side of the skull; the upper and lower temporal openings. Even the </a:t>
            </a:r>
            <a:r>
              <a:rPr lang="en-US" altLang="ja-JP">
                <a:hlinkClick r:id="rId8"/>
              </a:rPr>
              <a:t>birds</a:t>
            </a:r>
            <a:r>
              <a:rPr lang="en-US" altLang="ja-JP"/>
              <a:t> are considered diapsids (and hence reptiles), because they are </a:t>
            </a:r>
            <a:r>
              <a:rPr lang="en-US" altLang="ja-JP">
                <a:hlinkClick r:id="rId9"/>
              </a:rPr>
              <a:t>descended from</a:t>
            </a:r>
            <a:r>
              <a:rPr lang="en-US" altLang="ja-JP"/>
              <a:t> certain </a:t>
            </a:r>
            <a:r>
              <a:rPr lang="en-US" altLang="ja-JP">
                <a:hlinkClick r:id="rId10"/>
              </a:rPr>
              <a:t>dinosaurs</a:t>
            </a:r>
            <a:r>
              <a:rPr lang="en-US" altLang="ja-JP"/>
              <a:t> (which are also diapsids), …</a:t>
            </a:r>
            <a:r>
              <a:rPr lang="ja-JP" altLang="en-US"/>
              <a:t>”</a:t>
            </a:r>
            <a:r>
              <a:rPr lang="en-US" altLang="ja-JP"/>
              <a:t> http://www.ucmp.berkeley.edu/diapsids/index.html, accessed 17 April 2007.</a:t>
            </a:r>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ED4987-9E74-774E-9C80-75AA6D54D761}" type="slidenum">
              <a:rPr lang="en-US" sz="1200"/>
              <a:pPr eaLnBrk="1" hangingPunct="1"/>
              <a:t>142</a:t>
            </a:fld>
            <a:endParaRPr lang="en-US" sz="1200"/>
          </a:p>
        </p:txBody>
      </p:sp>
      <p:sp>
        <p:nvSpPr>
          <p:cNvPr id="444418" name="Rectangle 2"/>
          <p:cNvSpPr>
            <a:spLocks noRot="1" noChangeArrowheads="1" noTextEdit="1"/>
          </p:cNvSpPr>
          <p:nvPr>
            <p:ph type="sldImg"/>
          </p:nvPr>
        </p:nvSpPr>
        <p:spPr>
          <a:ln/>
        </p:spPr>
      </p:sp>
      <p:sp>
        <p:nvSpPr>
          <p:cNvPr id="444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This is the fifth oryx calf that this lioness has cared for.</a:t>
            </a:r>
          </a:p>
          <a:p>
            <a:r>
              <a:rPr lang="en-US"/>
              <a:t>http://www.magicalkenya.com/default.nsf/0/A4FBEE7046ED7CAD43256C4F002BE2E4, accessed 16 Sept 2007, which says that over a two month period this lioness was observed to adopt 6 baby oryx, each one taken away by man, a mother oryx, a lion or starvation.</a:t>
            </a:r>
          </a:p>
          <a:p>
            <a:r>
              <a:rPr lang="en-US"/>
              <a:t>photo: http://news.bbc.co.uk/2/hi/africa/1746828.stm, accessed 16 Sept 2007</a:t>
            </a:r>
          </a:p>
          <a:p>
            <a:r>
              <a:rPr lang="en-US"/>
              <a:t>BBC reports: A lioness in central Kenya has baffled wildlife experts by adopting a baby oryx, a kind of small antelope normally preyed upon by big cats. Reports say the full-grown lioness came across the oryx two weeks ago in the Samburu Game Reserve, scaring off its mother.  Instead of then attacking the defenseless calf, the lioness adopted the baby, protecting it from other predators, including a leopard. </a:t>
            </a:r>
          </a:p>
          <a:p>
            <a:r>
              <a:rPr lang="en-US"/>
              <a:t>Extraordinarily, the lioness still allowed the mother oryx occasionally to come and feed her calf before chasing her away. But the rule of the wild ultimately prevailed on Sunday when a male lion attacked and killed the baby oryx while the lioness was sleeping.</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C0BF1AB-C5EE-3045-96AE-1DE7D4F00329}" type="slidenum">
              <a:rPr lang="en-US" sz="1200"/>
              <a:pPr eaLnBrk="1" hangingPunct="1"/>
              <a:t>143</a:t>
            </a:fld>
            <a:endParaRPr lang="en-US" sz="1200"/>
          </a:p>
        </p:txBody>
      </p:sp>
      <p:sp>
        <p:nvSpPr>
          <p:cNvPr id="446466" name="Rectangle 2"/>
          <p:cNvSpPr>
            <a:spLocks noRot="1" noChangeArrowheads="1" noTextEdit="1"/>
          </p:cNvSpPr>
          <p:nvPr>
            <p:ph type="sldImg"/>
          </p:nvPr>
        </p:nvSpPr>
        <p:spPr>
          <a:ln/>
        </p:spPr>
      </p:sp>
      <p:sp>
        <p:nvSpPr>
          <p:cNvPr id="44646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13A4D6-966B-C740-B2D7-A3557508EB75}" type="slidenum">
              <a:rPr lang="en-US" sz="1200"/>
              <a:pPr eaLnBrk="1" hangingPunct="1"/>
              <a:t>144</a:t>
            </a:fld>
            <a:endParaRPr lang="en-US" sz="1200"/>
          </a:p>
        </p:txBody>
      </p:sp>
      <p:sp>
        <p:nvSpPr>
          <p:cNvPr id="448514" name="Rectangle 2"/>
          <p:cNvSpPr>
            <a:spLocks noRo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Alan Feduccia, who is Prof. of Biology at UNC, Chapel Hill, author of 150+ papers and six major books, and world expert on birds, led an international team of evolutionist researchers.</a:t>
            </a:r>
          </a:p>
          <a:p>
            <a:r>
              <a:rPr lang="en-US"/>
              <a:t>Using powerful microscopes, the team examined the skin of modern reptiles, the effects of decomposition on skin and the fossil evidence relating to alleged feather progenitors, also known as "protofeathers.</a:t>
            </a:r>
            <a:r>
              <a:rPr lang="ja-JP" altLang="en-US"/>
              <a:t>“</a:t>
            </a:r>
            <a:r>
              <a:rPr lang="en-US" altLang="ja-JP"/>
              <a:t>  Although a few artists depicted feathered dinosaurs as far back as the 1970s, Feduccia said the strongest case for feathered dinosaurs arose in 1996 with a small black and white photo of the early Cretaceous period small dinosaur Sinosauropteryx, which sported a coat of filamentous structures some called "dino-fuzz.</a:t>
            </a:r>
            <a:r>
              <a:rPr lang="ja-JP" altLang="en-US"/>
              <a:t>“</a:t>
            </a:r>
            <a:r>
              <a:rPr lang="en-US" altLang="ja-JP"/>
              <a:t> …</a:t>
            </a:r>
          </a:p>
          <a:p>
            <a:r>
              <a:rPr lang="en-US"/>
              <a:t>"The photo subsequently appeared in various prominent publications as the long-sought </a:t>
            </a:r>
            <a:r>
              <a:rPr lang="ja-JP" altLang="en-US"/>
              <a:t>‘</a:t>
            </a:r>
            <a:r>
              <a:rPr lang="en-US" altLang="ja-JP"/>
              <a:t>definitive</a:t>
            </a:r>
            <a:r>
              <a:rPr lang="ja-JP" altLang="en-US"/>
              <a:t>’</a:t>
            </a:r>
            <a:r>
              <a:rPr lang="en-US" altLang="ja-JP"/>
              <a:t> evidence of dinosaur </a:t>
            </a:r>
            <a:r>
              <a:rPr lang="ja-JP" altLang="en-US"/>
              <a:t>‘</a:t>
            </a:r>
            <a:r>
              <a:rPr lang="en-US" altLang="ja-JP"/>
              <a:t>feathers</a:t>
            </a:r>
            <a:r>
              <a:rPr lang="ja-JP" altLang="en-US"/>
              <a:t>’</a:t>
            </a:r>
            <a:r>
              <a:rPr lang="en-US" altLang="ja-JP"/>
              <a:t> and that birds were descended from dinosaurs," he said. "Yet no one ever bothered to provide evidence -- either structural or biological -- that these structures had anything to do with feathers. In our new work, we show that these and other filamentous structures were not protofeathers, but rather the remains of collagenous fiber meshworks that reinforced the skin."</a:t>
            </a:r>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9973F6-CAAA-4D4B-B02A-F68720078726}" type="slidenum">
              <a:rPr lang="en-US" sz="1200"/>
              <a:pPr eaLnBrk="1" hangingPunct="1"/>
              <a:t>146</a:t>
            </a:fld>
            <a:endParaRPr lang="en-US" sz="1200"/>
          </a:p>
        </p:txBody>
      </p:sp>
      <p:sp>
        <p:nvSpPr>
          <p:cNvPr id="451586" name="Rectangle 2"/>
          <p:cNvSpPr>
            <a:spLocks noRot="1" noChangeArrowheads="1" noTextEdit="1"/>
          </p:cNvSpPr>
          <p:nvPr>
            <p:ph type="sldImg"/>
          </p:nvPr>
        </p:nvSpPr>
        <p:spPr>
          <a:ln/>
        </p:spPr>
      </p:sp>
      <p:sp>
        <p:nvSpPr>
          <p:cNvPr id="451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t>As a croc ancestor, do they think it ate meat or only plants? Or, in other words, another example to show that teeth are not always a reliable guide to diet!</a:t>
            </a:r>
          </a:p>
          <a:p>
            <a:pPr>
              <a:spcBef>
                <a:spcPct val="0"/>
              </a:spcBef>
            </a:pPr>
            <a:r>
              <a:rPr lang="en-US"/>
              <a:t>First sentence in the article: </a:t>
            </a:r>
            <a:r>
              <a:rPr lang="ja-JP" altLang="en-US"/>
              <a:t>“</a:t>
            </a:r>
            <a:r>
              <a:rPr lang="en-US" altLang="ja-JP"/>
              <a:t>The </a:t>
            </a:r>
            <a:r>
              <a:rPr lang="en-US" altLang="ja-JP" b="1"/>
              <a:t>fossilized skeleton</a:t>
            </a:r>
            <a:r>
              <a:rPr lang="en-US" altLang="ja-JP"/>
              <a:t> of a small crocodile relative excavated last year at Petrified Forest National Park in Arizona throws a wrench into theories of how and where the dinosaurs arose more than 210 million years ago at the end of the Triassic Period.</a:t>
            </a:r>
            <a:r>
              <a:rPr lang="ja-JP" altLang="en-US"/>
              <a:t>”</a:t>
            </a:r>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E97C40-0780-9044-AB35-E4D25BE08416}" type="slidenum">
              <a:rPr lang="en-US" sz="1200"/>
              <a:pPr eaLnBrk="1" hangingPunct="1"/>
              <a:t>147</a:t>
            </a:fld>
            <a:endParaRPr lang="en-US" sz="1200"/>
          </a:p>
        </p:txBody>
      </p:sp>
      <p:sp>
        <p:nvSpPr>
          <p:cNvPr id="453634" name="Rectangle 2"/>
          <p:cNvSpPr>
            <a:spLocks noRot="1" noChangeArrowheads="1" noTextEdit="1"/>
          </p:cNvSpPr>
          <p:nvPr>
            <p:ph type="sldImg"/>
          </p:nvPr>
        </p:nvSpPr>
        <p:spPr>
          <a:ln/>
        </p:spPr>
      </p:sp>
      <p:sp>
        <p:nvSpPr>
          <p:cNvPr id="453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a:t>Photo from CEN 25:2 (Mar.-May 2003), p. 11. In that article Mike Oard explains first 4 points</a:t>
            </a:r>
          </a:p>
          <a:p>
            <a:pPr marL="228600" indent="-228600">
              <a:buFontTx/>
              <a:buAutoNum type="arabicPeriod"/>
            </a:pPr>
            <a:r>
              <a:rPr lang="en-US"/>
              <a:t>Normal behavior would involve meandering; straight paths indicate fearful escape from catastrophe (even with meat-eater tracks are close to vegetarians).</a:t>
            </a:r>
          </a:p>
          <a:p>
            <a:pPr marL="228600" indent="-228600">
              <a:buFontTx/>
              <a:buAutoNum type="arabicPeriod"/>
            </a:pPr>
            <a:r>
              <a:rPr lang="en-US"/>
              <a:t>Normally tracks of the young should be with the parents; their absence indicates they were left behind as parents fled the rising Flood waters or were swept away.</a:t>
            </a:r>
          </a:p>
          <a:p>
            <a:pPr marL="228600" indent="-228600">
              <a:buFontTx/>
              <a:buAutoNum type="arabicPeriod"/>
            </a:pPr>
            <a:r>
              <a:rPr lang="en-US"/>
              <a:t>This favors rapid sedimentation forming flat strata; if evolution of the earth happened over millions of years, dino prints should be up hills and down valleys.</a:t>
            </a:r>
          </a:p>
          <a:p>
            <a:pPr marL="228600" indent="-228600">
              <a:buFontTx/>
              <a:buAutoNum type="arabicPeriod"/>
            </a:pPr>
            <a:r>
              <a:rPr lang="en-US"/>
              <a:t>Where is all the food these big dinos would have consumed if this is evidence of their normal life?</a:t>
            </a:r>
          </a:p>
          <a:p>
            <a:pPr marL="228600" indent="-228600"/>
            <a:r>
              <a:rPr lang="en-US"/>
              <a:t>On Pt. 5, new computer studies of Dino bones (Nov. 2002, </a:t>
            </a:r>
            <a:r>
              <a:rPr lang="en-US">
                <a:hlinkClick r:id="rId3"/>
              </a:rPr>
              <a:t>http://www.globeandmail.com/servlet/story/RTGAM.20031028.wdino1028/BNStory/National/</a:t>
            </a:r>
            <a:r>
              <a:rPr lang="en-US"/>
              <a:t>) shows that </a:t>
            </a:r>
            <a:r>
              <a:rPr lang="en-US" b="1"/>
              <a:t>large dinos had bouyancy sacs in their spines and they would have floated,</a:t>
            </a:r>
            <a:r>
              <a:rPr lang="en-US"/>
              <a:t> also that many would have leaned forward in such situations, which explains why we </a:t>
            </a:r>
            <a:r>
              <a:rPr lang="en-US" b="1"/>
              <a:t>often find only front feet fossil prints of 4-footed dinos</a:t>
            </a:r>
            <a:r>
              <a:rPr lang="en-US"/>
              <a:t>.</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AE4DD91-3ACB-0E40-B0B3-4EE547276F71}" type="slidenum">
              <a:rPr lang="en-US" sz="1200"/>
              <a:pPr algn="r" eaLnBrk="1" hangingPunct="1"/>
              <a:t>148</a:t>
            </a:fld>
            <a:endParaRPr lang="en-US" sz="1200"/>
          </a:p>
        </p:txBody>
      </p:sp>
      <p:sp>
        <p:nvSpPr>
          <p:cNvPr id="455682" name="Rectangle 2"/>
          <p:cNvSpPr>
            <a:spLocks noRot="1" noChangeArrowheads="1" noTextEdit="1"/>
          </p:cNvSpPr>
          <p:nvPr>
            <p:ph type="sldImg"/>
          </p:nvPr>
        </p:nvSpPr>
        <p:spPr>
          <a:ln/>
        </p:spPr>
      </p:sp>
      <p:sp>
        <p:nvSpPr>
          <p:cNvPr id="455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4C0A759-6615-1145-BF47-816AC118F506}" type="slidenum">
              <a:rPr lang="en-US" sz="1200"/>
              <a:pPr algn="r" eaLnBrk="1" hangingPunct="1"/>
              <a:t>149</a:t>
            </a:fld>
            <a:endParaRPr lang="en-US" sz="1200"/>
          </a:p>
        </p:txBody>
      </p:sp>
      <p:sp>
        <p:nvSpPr>
          <p:cNvPr id="457730" name="Rectangle 2"/>
          <p:cNvSpPr>
            <a:spLocks noRot="1" noChangeArrowheads="1" noTextEdit="1"/>
          </p:cNvSpPr>
          <p:nvPr>
            <p:ph type="sldImg"/>
          </p:nvPr>
        </p:nvSpPr>
        <p:spPr>
          <a:ln/>
        </p:spPr>
      </p:sp>
      <p:sp>
        <p:nvSpPr>
          <p:cNvPr id="45773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2CFAB6-80F9-0C4A-9334-D5645DCB4571}" type="slidenum">
              <a:rPr lang="en-US" sz="1200"/>
              <a:pPr eaLnBrk="1" hangingPunct="1"/>
              <a:t>15</a:t>
            </a:fld>
            <a:endParaRPr lang="en-US" sz="1200"/>
          </a:p>
        </p:txBody>
      </p:sp>
      <p:sp>
        <p:nvSpPr>
          <p:cNvPr id="186370" name="Rectangle 2"/>
          <p:cNvSpPr>
            <a:spLocks noRo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solidFill>
                  <a:schemeClr val="bg1"/>
                </a:solidFill>
              </a:rPr>
              <a:t>In one sentence the explain the origin of reptiles.  </a:t>
            </a:r>
          </a:p>
          <a:p>
            <a:pPr eaLnBrk="1" hangingPunct="1">
              <a:spcBef>
                <a:spcPct val="0"/>
              </a:spcBef>
            </a:pPr>
            <a:r>
              <a:rPr lang="en-US">
                <a:solidFill>
                  <a:schemeClr val="bg1"/>
                </a:solidFill>
              </a:rPr>
              <a:t>In a second sentence, immediately following, they explain the origin of all other reptiles.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56741D-BA05-F143-BAA8-0236AE243523}" type="slidenum">
              <a:rPr lang="en-US" sz="1200"/>
              <a:pPr eaLnBrk="1" hangingPunct="1"/>
              <a:t>16</a:t>
            </a:fld>
            <a:endParaRPr lang="en-US" sz="1200"/>
          </a:p>
        </p:txBody>
      </p:sp>
      <p:sp>
        <p:nvSpPr>
          <p:cNvPr id="188418" name="Rectangle 2"/>
          <p:cNvSpPr>
            <a:spLocks noRo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ja-JP" altLang="en-US">
                <a:solidFill>
                  <a:schemeClr val="bg1"/>
                </a:solidFill>
              </a:rPr>
              <a:t>“</a:t>
            </a:r>
            <a:r>
              <a:rPr lang="en-US" altLang="ja-JP">
                <a:solidFill>
                  <a:schemeClr val="bg1"/>
                </a:solidFill>
              </a:rPr>
              <a:t>Evolution of Birds from reptiles can be considered a process of adaptation by which</a:t>
            </a:r>
            <a:r>
              <a:rPr lang="en-US" altLang="ja-JP" b="1">
                <a:solidFill>
                  <a:schemeClr val="bg1"/>
                </a:solidFill>
              </a:rPr>
              <a:t> birds </a:t>
            </a:r>
            <a:r>
              <a:rPr lang="ja-JP" altLang="en-US">
                <a:solidFill>
                  <a:schemeClr val="bg1"/>
                </a:solidFill>
              </a:rPr>
              <a:t>‘</a:t>
            </a:r>
            <a:r>
              <a:rPr lang="en-US" altLang="ja-JP">
                <a:solidFill>
                  <a:schemeClr val="bg1"/>
                </a:solidFill>
              </a:rPr>
              <a:t>solved</a:t>
            </a:r>
            <a:r>
              <a:rPr lang="ja-JP" altLang="en-US">
                <a:solidFill>
                  <a:schemeClr val="bg1"/>
                </a:solidFill>
              </a:rPr>
              <a:t>’</a:t>
            </a:r>
            <a:r>
              <a:rPr lang="en-US" altLang="ja-JP">
                <a:solidFill>
                  <a:schemeClr val="bg1"/>
                </a:solidFill>
              </a:rPr>
              <a:t> the </a:t>
            </a:r>
            <a:r>
              <a:rPr lang="ja-JP" altLang="en-US">
                <a:solidFill>
                  <a:schemeClr val="bg1"/>
                </a:solidFill>
              </a:rPr>
              <a:t>‘</a:t>
            </a:r>
            <a:r>
              <a:rPr lang="en-US" altLang="ja-JP">
                <a:solidFill>
                  <a:schemeClr val="bg1"/>
                </a:solidFill>
              </a:rPr>
              <a:t>problem</a:t>
            </a:r>
            <a:r>
              <a:rPr lang="ja-JP" altLang="en-US">
                <a:solidFill>
                  <a:schemeClr val="bg1"/>
                </a:solidFill>
              </a:rPr>
              <a:t>’</a:t>
            </a:r>
            <a:r>
              <a:rPr lang="en-US" altLang="ja-JP">
                <a:solidFill>
                  <a:schemeClr val="bg1"/>
                </a:solidFill>
              </a:rPr>
              <a:t> of flight.</a:t>
            </a:r>
            <a:r>
              <a:rPr lang="ja-JP" altLang="en-US">
                <a:solidFill>
                  <a:schemeClr val="bg1"/>
                </a:solidFill>
              </a:rPr>
              <a:t>”</a:t>
            </a:r>
            <a:endParaRPr lang="en-US" altLang="ja-JP">
              <a:solidFill>
                <a:schemeClr val="bg1"/>
              </a:solidFill>
            </a:endParaRPr>
          </a:p>
          <a:p>
            <a:pPr eaLnBrk="1" hangingPunct="1">
              <a:spcBef>
                <a:spcPct val="50000"/>
              </a:spcBef>
            </a:pPr>
            <a:r>
              <a:rPr lang="en-US">
                <a:solidFill>
                  <a:schemeClr val="bg1"/>
                </a:solidFill>
              </a:rPr>
              <a:t>Richard Lewontin</a:t>
            </a:r>
          </a:p>
          <a:p>
            <a:pPr eaLnBrk="1" hangingPunct="1"/>
            <a:r>
              <a:rPr lang="en-US"/>
              <a:t>All bones are hollow (except the ossicle bones of the ear, which are solid).</a:t>
            </a:r>
          </a:p>
          <a:p>
            <a:pPr eaLnBrk="1" hangingPunct="1"/>
            <a:r>
              <a:rPr lang="en-US"/>
              <a:t>	But all animal bones are filled with marrow, whereas most of the bones in a bird are pneumatic—they have air-cavities many of which are part of the respiratory system.  The air cavities also make the bones lighter aiding the bird in flight.  The criss-cross structure in some bird bones has been copied by engineers to make </a:t>
            </a:r>
            <a:r>
              <a:rPr lang="ja-JP" altLang="en-US"/>
              <a:t>“</a:t>
            </a:r>
            <a:r>
              <a:rPr lang="en-US" altLang="ja-JP"/>
              <a:t>a Warren truss</a:t>
            </a:r>
            <a:r>
              <a:rPr lang="ja-JP" altLang="en-US"/>
              <a:t>”</a:t>
            </a:r>
            <a:r>
              <a:rPr lang="en-US" altLang="ja-JP"/>
              <a:t> used in bridges.</a:t>
            </a:r>
            <a:endParaRPr lang="ru-RU" altLang="ja-JP"/>
          </a:p>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1E0A96-492A-8A43-B074-89FC734EFFEA}" type="slidenum">
              <a:rPr lang="en-US" sz="1200"/>
              <a:pPr eaLnBrk="1" hangingPunct="1"/>
              <a:t>17</a:t>
            </a:fld>
            <a:endParaRPr lang="en-US" sz="1200"/>
          </a:p>
        </p:txBody>
      </p:sp>
      <p:sp>
        <p:nvSpPr>
          <p:cNvPr id="190466" name="Rectangle 2"/>
          <p:cNvSpPr>
            <a:spLocks noRo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11A6A1-7754-344D-8977-98C10E977B50}" type="slidenum">
              <a:rPr lang="en-US" sz="1200"/>
              <a:pPr eaLnBrk="1" hangingPunct="1"/>
              <a:t>18</a:t>
            </a:fld>
            <a:endParaRPr lang="en-US" sz="1200"/>
          </a:p>
        </p:txBody>
      </p:sp>
      <p:sp>
        <p:nvSpPr>
          <p:cNvPr id="192514" name="Rectangle 2"/>
          <p:cNvSpPr>
            <a:spLocks noRo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BD68D52-B7BA-9442-8D88-430F3CC971C7}" type="slidenum">
              <a:rPr lang="en-US" sz="1200"/>
              <a:pPr eaLnBrk="1" hangingPunct="1"/>
              <a:t>19</a:t>
            </a:fld>
            <a:endParaRPr lang="en-US" sz="1200"/>
          </a:p>
        </p:txBody>
      </p:sp>
      <p:sp>
        <p:nvSpPr>
          <p:cNvPr id="194562" name="Rectangle 2"/>
          <p:cNvSpPr>
            <a:spLocks noRo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Picture: from Dr. David Menton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B590D5-6573-E94C-9F48-6314283A153C}" type="slidenum">
              <a:rPr lang="en-US" sz="1200"/>
              <a:pPr eaLnBrk="1" hangingPunct="1"/>
              <a:t>2</a:t>
            </a:fld>
            <a:endParaRPr lang="en-US" sz="1200"/>
          </a:p>
        </p:txBody>
      </p:sp>
      <p:sp>
        <p:nvSpPr>
          <p:cNvPr id="159746" name="Rectangle 2"/>
          <p:cNvSpPr>
            <a:spLocks noRot="1" noChangeArrowheads="1" noTextEdit="1"/>
          </p:cNvSpPr>
          <p:nvPr>
            <p:ph type="sldImg"/>
          </p:nvPr>
        </p:nvSpPr>
        <p:spPr>
          <a:ln/>
        </p:spPr>
      </p:sp>
      <p:sp>
        <p:nvSpPr>
          <p:cNvPr id="15974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Dinosaurs hold a greater degree of fascination for many people than any living animal.  They were big, frightening and mysterious.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40CC6A-6036-D84D-9956-65D2E926329C}" type="slidenum">
              <a:rPr lang="en-US" sz="1200"/>
              <a:pPr eaLnBrk="1" hangingPunct="1"/>
              <a:t>20</a:t>
            </a:fld>
            <a:endParaRPr lang="en-US" sz="1200"/>
          </a:p>
        </p:txBody>
      </p:sp>
      <p:sp>
        <p:nvSpPr>
          <p:cNvPr id="196610" name="Rectangle 2"/>
          <p:cNvSpPr>
            <a:spLocks noRo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a:ea typeface="MS PGothic" charset="0"/>
                <a:cs typeface="MS PGothic" charset="0"/>
              </a:rPr>
              <a:t>Warm-blooded birds need about 20 times more oxygen than cold-blooded reptiles, and have a unique lung structure that allows for a high rate of gas exchange and high activity level.</a:t>
            </a:r>
          </a:p>
          <a:p>
            <a:pPr eaLnBrk="1" hangingPunct="1"/>
            <a:r>
              <a:rPr lang="en-US"/>
              <a:t>Source: Michael Denton, </a:t>
            </a:r>
            <a:r>
              <a:rPr lang="en-US" i="1"/>
              <a:t>Evolution: A Theory in Crisis</a:t>
            </a:r>
            <a:r>
              <a:rPr lang="en-US"/>
              <a:t>, p. 210.</a:t>
            </a:r>
          </a:p>
          <a:p>
            <a:pPr eaLnBrk="1" hangingPunct="1"/>
            <a:r>
              <a:rPr lang="en-US"/>
              <a:t>Denton says this:      </a:t>
            </a:r>
            <a:r>
              <a:rPr lang="ja-JP" altLang="en-US"/>
              <a:t>“</a:t>
            </a:r>
            <a:r>
              <a:rPr lang="en-US" altLang="ja-JP"/>
              <a:t>This one-directional flow of air is maintained in breathing in and breathing out by a complex system of interconnected air sacs in the bird's body, which expand and contract in such a way as to ensure a continuous delivery of air through the parabronchi… The structure of the lung in birds, and the overall functioning of the respiratory system, are quite unique. No lung in any other vertebrate species in any way approaches the avian system. Moreover, in its essential details it is identical in birds.</a:t>
            </a:r>
            <a:r>
              <a:rPr lang="ja-JP" altLang="en-US"/>
              <a:t>”</a:t>
            </a:r>
            <a:r>
              <a:rPr lang="en-US" altLang="ja-JP"/>
              <a:t> (p. </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998584-7933-1540-ADFD-B9E58D14D307}" type="slidenum">
              <a:rPr lang="en-US" sz="1200"/>
              <a:pPr eaLnBrk="1" hangingPunct="1"/>
              <a:t>21</a:t>
            </a:fld>
            <a:endParaRPr lang="en-US" sz="1200"/>
          </a:p>
        </p:txBody>
      </p:sp>
      <p:sp>
        <p:nvSpPr>
          <p:cNvPr id="198658" name="Rectangle 2"/>
          <p:cNvSpPr>
            <a:spLocks noRo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Source: Gary Parker, Creation: Facts of Life (Master Books), p. 152.  This is the theory of the Dino-bird evolutionists.</a:t>
            </a:r>
          </a:p>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68E729-A375-224A-B8F8-3115673B0131}" type="slidenum">
              <a:rPr lang="en-US" sz="1200"/>
              <a:pPr eaLnBrk="1" hangingPunct="1"/>
              <a:t>22</a:t>
            </a:fld>
            <a:endParaRPr lang="en-US" sz="1200"/>
          </a:p>
        </p:txBody>
      </p:sp>
      <p:sp>
        <p:nvSpPr>
          <p:cNvPr id="200706" name="Rectangle 2"/>
          <p:cNvSpPr>
            <a:spLocks noRo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t>Source: Gary Parker, Creation: Facts of Life (Master Books), p. 152.  This is the theory of Alan Feduccia, expert ornothologist.  The proto-bird was a tree-dwelling lizard weighing a couple of pounds, which started as a glider and then evolved into a flyer.  Both theories are reptile to bird.</a:t>
            </a:r>
          </a:p>
          <a:p>
            <a:pPr marL="228600" indent="-228600" eaLnBrk="1" hangingPunct="1"/>
            <a:r>
              <a:rPr lang="en-US"/>
              <a:t>Feduccia</a:t>
            </a:r>
            <a:r>
              <a:rPr lang="ja-JP" altLang="en-US"/>
              <a:t>’</a:t>
            </a:r>
            <a:r>
              <a:rPr lang="en-US" altLang="ja-JP"/>
              <a:t>s reasons for rejecting the dino-bird ground-up theory (in favor of the tree-down reptile theory):</a:t>
            </a:r>
          </a:p>
          <a:p>
            <a:pPr marL="228600" indent="-228600" eaLnBrk="1" hangingPunct="1">
              <a:buFontTx/>
              <a:buAutoNum type="arabicPeriod"/>
            </a:pPr>
            <a:r>
              <a:rPr lang="en-US" b="1"/>
              <a:t>The time line is all wrong.</a:t>
            </a:r>
            <a:r>
              <a:rPr lang="en-US"/>
              <a:t> These alleged dinosaurian ancestors of birds occur 25 million to 80 million years after </a:t>
            </a:r>
            <a:r>
              <a:rPr lang="en-US" i="1"/>
              <a:t>Archaeopteryx,</a:t>
            </a:r>
            <a:r>
              <a:rPr lang="en-US"/>
              <a:t> the earliest known bird. </a:t>
            </a:r>
          </a:p>
          <a:p>
            <a:pPr marL="228600" indent="-228600" eaLnBrk="1" hangingPunct="1">
              <a:buFontTx/>
              <a:buAutoNum type="arabicPeriod"/>
            </a:pPr>
            <a:r>
              <a:rPr lang="en-US"/>
              <a:t>By the time you get to dinosaurs, you are dealing with fairly large, earthbound creatures, which means they would have had to evolve flight from the ground up, rather than from the trees down. </a:t>
            </a:r>
            <a:r>
              <a:rPr lang="en-US" b="1"/>
              <a:t>Evolving flight from the ground up is biophysically implausible.</a:t>
            </a:r>
          </a:p>
          <a:p>
            <a:pPr marL="228600" indent="-228600" eaLnBrk="1" hangingPunct="1">
              <a:buFontTx/>
              <a:buAutoNum type="arabicPeriod"/>
            </a:pPr>
            <a:r>
              <a:rPr lang="en-US" b="1"/>
              <a:t>Many of the features of birds and dinosaurs—the hands and teeth for example—don't match.</a:t>
            </a:r>
            <a:r>
              <a:rPr lang="en-US"/>
              <a:t> The theropod dinosaur hand consists of the thumb and the next two fingers. The bird hand is made up of the middle three fingers. You can't just flip a switch to go from one type of hand to the other. Of course, it doesn't matter what line of evidence you come up with, you are automatically wrong if it is anything contrary to the dinosaurian origins of birds. </a:t>
            </a:r>
          </a:p>
          <a:p>
            <a:pPr marL="228600" indent="-228600" eaLnBrk="1" hangingPunct="1"/>
            <a:r>
              <a:rPr lang="en-US"/>
              <a:t>From Kathy A. Svitil, </a:t>
            </a:r>
            <a:r>
              <a:rPr lang="ja-JP" altLang="en-US"/>
              <a:t>“</a:t>
            </a:r>
            <a:r>
              <a:rPr lang="en-US" altLang="ja-JP"/>
              <a:t>Discover Dialogue: Ornithologist and Evolutionary Biologist Alan Feduccia, </a:t>
            </a:r>
            <a:r>
              <a:rPr lang="ja-JP" altLang="en-US"/>
              <a:t>“</a:t>
            </a:r>
            <a:r>
              <a:rPr lang="en-US" altLang="ja-JP"/>
              <a:t>Plucking Apart the Dino-Birds,</a:t>
            </a:r>
            <a:r>
              <a:rPr lang="ja-JP" altLang="en-US"/>
              <a:t>”</a:t>
            </a:r>
            <a:r>
              <a:rPr lang="en-US" altLang="ja-JP"/>
              <a:t> </a:t>
            </a:r>
            <a:r>
              <a:rPr lang="en-US" altLang="ja-JP" i="1"/>
              <a:t>Discover</a:t>
            </a:r>
            <a:r>
              <a:rPr lang="en-US" altLang="ja-JP"/>
              <a:t>, Vol. 24:2 (Feb. 2003), http://www.discover.com/feb_03/breakdialogue.html.</a:t>
            </a:r>
          </a:p>
          <a:p>
            <a:pPr marL="228600" indent="-228600"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CF1E56-A49F-9144-90E3-040CDE9A5BAB}" type="slidenum">
              <a:rPr lang="en-US" sz="1200"/>
              <a:pPr eaLnBrk="1" hangingPunct="1"/>
              <a:t>23</a:t>
            </a:fld>
            <a:endParaRPr lang="en-US" sz="1200"/>
          </a:p>
        </p:txBody>
      </p:sp>
      <p:sp>
        <p:nvSpPr>
          <p:cNvPr id="202754" name="Rectangle 2"/>
          <p:cNvSpPr>
            <a:spLocks noRot="1" noChangeArrowheads="1" noTextEdit="1"/>
          </p:cNvSpPr>
          <p:nvPr>
            <p:ph type="sldImg"/>
          </p:nvPr>
        </p:nvSpPr>
        <p:spPr>
          <a:ln/>
        </p:spPr>
      </p:sp>
      <p:sp>
        <p:nvSpPr>
          <p:cNvPr id="2027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7E9E5C-B4AD-4A4F-BB4C-D23045ECC254}" type="slidenum">
              <a:rPr lang="en-US" sz="1200"/>
              <a:pPr eaLnBrk="1" hangingPunct="1"/>
              <a:t>24</a:t>
            </a:fld>
            <a:endParaRPr lang="en-US" sz="1200"/>
          </a:p>
        </p:txBody>
      </p:sp>
      <p:sp>
        <p:nvSpPr>
          <p:cNvPr id="204802" name="Rectangle 2"/>
          <p:cNvSpPr>
            <a:spLocks noRo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t>“</a:t>
            </a:r>
            <a:r>
              <a:rPr lang="en-US" altLang="ja-JP"/>
              <a:t>We can now say that Birds are therapods just as confidently as we say that humans are mammals</a:t>
            </a:r>
            <a:r>
              <a:rPr lang="ja-JP" altLang="en-US"/>
              <a:t>”</a:t>
            </a:r>
            <a:r>
              <a:rPr lang="en-US" altLang="ja-JP"/>
              <a:t>.</a:t>
            </a:r>
          </a:p>
          <a:p>
            <a:pPr eaLnBrk="1" hangingPunct="1"/>
            <a:endParaRPr lang="en-US"/>
          </a:p>
          <a:p>
            <a:pPr eaLnBrk="1" hangingPunct="1"/>
            <a:r>
              <a:rPr lang="en-US"/>
              <a:t>Source: </a:t>
            </a:r>
            <a:r>
              <a:rPr lang="en-US" i="1">
                <a:solidFill>
                  <a:schemeClr val="bg1"/>
                </a:solidFill>
              </a:rPr>
              <a:t>National Geographic</a:t>
            </a:r>
            <a:r>
              <a:rPr lang="en-US">
                <a:solidFill>
                  <a:schemeClr val="bg1"/>
                </a:solidFill>
              </a:rPr>
              <a:t>, 196:5 (Nov. 1999), pp. 105.</a:t>
            </a:r>
          </a:p>
          <a:p>
            <a:pPr eaLnBrk="1" hangingPunct="1"/>
            <a:r>
              <a:rPr lang="en-US">
                <a:solidFill>
                  <a:schemeClr val="bg1"/>
                </a:solidFill>
              </a:rPr>
              <a:t>.jpg from Carl Kerby collection</a:t>
            </a:r>
          </a:p>
          <a:p>
            <a:pPr eaLnBrk="1" hangingPunct="1"/>
            <a:r>
              <a:rPr lang="ru-RU">
                <a:solidFill>
                  <a:schemeClr val="bg1"/>
                </a:solidFill>
              </a:rPr>
              <a:t>Пернатый хищник</a:t>
            </a:r>
          </a:p>
          <a:p>
            <a:pPr eaLnBrk="1" hangingPunct="1"/>
            <a:r>
              <a:rPr lang="ru-RU" b="1">
                <a:solidFill>
                  <a:schemeClr val="bg1"/>
                </a:solidFill>
              </a:rPr>
              <a:t>ПТИЦЫ – ТЕРОПОДЫ</a:t>
            </a:r>
          </a:p>
          <a:p>
            <a:pPr eaLnBrk="1" hangingPunct="1"/>
            <a:r>
              <a:rPr lang="ru-RU">
                <a:solidFill>
                  <a:schemeClr val="bg1"/>
                </a:solidFill>
              </a:rPr>
              <a:t>Сегодня можно С </a:t>
            </a:r>
            <a:r>
              <a:rPr lang="ru-RU" b="1">
                <a:solidFill>
                  <a:schemeClr val="bg1"/>
                </a:solidFill>
              </a:rPr>
              <a:t>УВЕРЕННОСТЬЮ </a:t>
            </a:r>
            <a:r>
              <a:rPr lang="ru-RU">
                <a:solidFill>
                  <a:schemeClr val="bg1"/>
                </a:solidFill>
              </a:rPr>
              <a:t>утверждать, что птицы относятся к отряду Тероподов (звероногих) также, как люди относятся к млекопитающим.</a:t>
            </a:r>
            <a:endParaRPr lang="en-US">
              <a:solidFill>
                <a:schemeClr val="bg1"/>
              </a:solidFill>
            </a:endParaRPr>
          </a:p>
          <a:p>
            <a:pPr eaLnBrk="1" hangingPunct="1"/>
            <a:endParaRPr lang="en-US">
              <a:solidFill>
                <a:schemeClr val="bg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5DF957-F550-FE48-B3EB-763BD9A333FA}" type="slidenum">
              <a:rPr lang="en-US" sz="1200"/>
              <a:pPr eaLnBrk="1" hangingPunct="1"/>
              <a:t>25</a:t>
            </a:fld>
            <a:endParaRPr lang="en-US" sz="1200"/>
          </a:p>
        </p:txBody>
      </p:sp>
      <p:sp>
        <p:nvSpPr>
          <p:cNvPr id="206850" name="Rectangle 2"/>
          <p:cNvSpPr>
            <a:spLocks noRo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Other evidence of feathered dinos?</a:t>
            </a:r>
          </a:p>
          <a:p>
            <a:pPr eaLnBrk="1" hangingPunct="1"/>
            <a:r>
              <a:rPr lang="ja-JP" altLang="en-US"/>
              <a:t>“</a:t>
            </a:r>
            <a:r>
              <a:rPr lang="en-US" altLang="ja-JP">
                <a:solidFill>
                  <a:schemeClr val="bg1"/>
                </a:solidFill>
              </a:rPr>
              <a:t>When we see actual feathers preserved on specimens,</a:t>
            </a:r>
            <a:r>
              <a:rPr lang="en-US" altLang="ja-JP" b="1">
                <a:solidFill>
                  <a:schemeClr val="bg1"/>
                </a:solidFill>
              </a:rPr>
              <a:t> </a:t>
            </a:r>
            <a:r>
              <a:rPr lang="en-US" altLang="ja-JP" b="1">
                <a:solidFill>
                  <a:srgbClr val="FFFF00"/>
                </a:solidFill>
              </a:rPr>
              <a:t>we need to carefully determine</a:t>
            </a:r>
            <a:r>
              <a:rPr lang="en-US" altLang="ja-JP" b="1">
                <a:solidFill>
                  <a:schemeClr val="bg1"/>
                </a:solidFill>
              </a:rPr>
              <a:t> </a:t>
            </a:r>
            <a:r>
              <a:rPr lang="en-US" altLang="ja-JP">
                <a:solidFill>
                  <a:schemeClr val="bg1"/>
                </a:solidFill>
              </a:rPr>
              <a:t>if we are looking at secondarily flightless birds that have retained feathers and only superficially resemble dinosaurs, or if the specimens are in fact related to dinosaurs.</a:t>
            </a:r>
            <a:r>
              <a:rPr lang="en-US" altLang="ja-JP" b="1">
                <a:solidFill>
                  <a:schemeClr val="bg1"/>
                </a:solidFill>
              </a:rPr>
              <a:t> </a:t>
            </a:r>
            <a:r>
              <a:rPr lang="en-US" altLang="ja-JP" b="1">
                <a:solidFill>
                  <a:srgbClr val="FFFF00"/>
                </a:solidFill>
              </a:rPr>
              <a:t>That</a:t>
            </a:r>
            <a:r>
              <a:rPr lang="ja-JP" altLang="en-US" b="1">
                <a:solidFill>
                  <a:srgbClr val="FFFF00"/>
                </a:solidFill>
              </a:rPr>
              <a:t>’</a:t>
            </a:r>
            <a:r>
              <a:rPr lang="en-US" altLang="ja-JP" b="1">
                <a:solidFill>
                  <a:srgbClr val="FFFF00"/>
                </a:solidFill>
              </a:rPr>
              <a:t>s a difficult issue to deal with right now</a:t>
            </a:r>
            <a:r>
              <a:rPr lang="en-US" altLang="ja-JP" b="1">
                <a:solidFill>
                  <a:schemeClr val="bg1"/>
                </a:solidFill>
              </a:rPr>
              <a:t>, </a:t>
            </a:r>
            <a:r>
              <a:rPr lang="en-US" altLang="ja-JP">
                <a:solidFill>
                  <a:schemeClr val="bg1"/>
                </a:solidFill>
              </a:rPr>
              <a:t>given the existence of fake fossils.</a:t>
            </a:r>
            <a:r>
              <a:rPr lang="ja-JP" altLang="en-US">
                <a:solidFill>
                  <a:schemeClr val="bg1"/>
                </a:solidFill>
              </a:rPr>
              <a:t>”</a:t>
            </a:r>
            <a:r>
              <a:rPr lang="en-US" altLang="ja-JP" b="1">
                <a:solidFill>
                  <a:schemeClr val="bg1"/>
                </a:solidFill>
              </a:rPr>
              <a:t> </a:t>
            </a:r>
          </a:p>
          <a:p>
            <a:pPr eaLnBrk="1" hangingPunct="1"/>
            <a:endParaRPr lang="en-US">
              <a:solidFill>
                <a:schemeClr val="bg1"/>
              </a:solidFill>
            </a:endParaRPr>
          </a:p>
          <a:p>
            <a:pPr eaLnBrk="1" hangingPunct="1"/>
            <a:r>
              <a:rPr lang="en-US">
                <a:solidFill>
                  <a:schemeClr val="bg1"/>
                </a:solidFill>
              </a:rPr>
              <a:t>www.discover.com/feb_03/breakdialogue.html</a:t>
            </a:r>
          </a:p>
          <a:p>
            <a:pPr eaLnBrk="1" hangingPunct="1">
              <a:spcBef>
                <a:spcPct val="50000"/>
              </a:spcBef>
            </a:pPr>
            <a:r>
              <a:rPr lang="en-US" b="1">
                <a:solidFill>
                  <a:schemeClr val="bg1"/>
                </a:solidFill>
              </a:rPr>
              <a:t>Kathy A. Svitil, </a:t>
            </a:r>
            <a:r>
              <a:rPr lang="ja-JP" altLang="en-US" b="1">
                <a:solidFill>
                  <a:schemeClr val="bg1"/>
                </a:solidFill>
              </a:rPr>
              <a:t>“</a:t>
            </a:r>
            <a:r>
              <a:rPr lang="en-US" altLang="ja-JP" b="1">
                <a:solidFill>
                  <a:schemeClr val="bg1"/>
                </a:solidFill>
              </a:rPr>
              <a:t>Discover Dialogue: Ornithologist and Evolutionary Biologist Alan Feduccia Plucking Apart the Dino-Birds,</a:t>
            </a:r>
            <a:r>
              <a:rPr lang="ja-JP" altLang="en-US" b="1">
                <a:solidFill>
                  <a:schemeClr val="bg1"/>
                </a:solidFill>
              </a:rPr>
              <a:t>”</a:t>
            </a:r>
            <a:r>
              <a:rPr lang="en-US" altLang="ja-JP" b="1">
                <a:solidFill>
                  <a:schemeClr val="bg1"/>
                </a:solidFill>
              </a:rPr>
              <a:t> </a:t>
            </a:r>
            <a:r>
              <a:rPr lang="en-US" altLang="ja-JP" b="1" i="1">
                <a:solidFill>
                  <a:schemeClr val="bg1"/>
                </a:solidFill>
              </a:rPr>
              <a:t>Discover</a:t>
            </a:r>
            <a:r>
              <a:rPr lang="en-US" altLang="ja-JP" b="1">
                <a:solidFill>
                  <a:schemeClr val="bg1"/>
                </a:solidFill>
              </a:rPr>
              <a:t>, Vol. 24:2 (Feb. 2003), &lt;www.discover.com&gt;.</a:t>
            </a:r>
          </a:p>
          <a:p>
            <a:pPr eaLnBrk="1" hangingPunct="1"/>
            <a:r>
              <a:rPr lang="en-US"/>
              <a:t>Feduccia is ornithologist and evolutionary biologist at Univ. of N. Carolina in Chapel Hill.</a:t>
            </a:r>
          </a:p>
          <a:p>
            <a:r>
              <a:rPr lang="en-US"/>
              <a:t>Feduccia says that birds and dinosaurs evolved from some common reptile ancestor but that birds did not evolve from dinosaurs.  Rather he believes they evolved from small tree-dwelling archosaurs that developed feathers for flying, not insulation.  Flight originated from the trees down with small size and gravity providing the impetus.  See </a:t>
            </a:r>
            <a:r>
              <a:rPr lang="en-US" sz="1000">
                <a:solidFill>
                  <a:schemeClr val="bg1"/>
                </a:solidFill>
              </a:rPr>
              <a:t>Alan Feduccia, "Is it a bird? Is it a dinosaur?", </a:t>
            </a:r>
            <a:r>
              <a:rPr lang="en-US" sz="1000" i="1">
                <a:solidFill>
                  <a:schemeClr val="bg1"/>
                </a:solidFill>
              </a:rPr>
              <a:t>New Scientist</a:t>
            </a:r>
            <a:r>
              <a:rPr lang="en-US" sz="1000">
                <a:solidFill>
                  <a:schemeClr val="bg1"/>
                </a:solidFill>
              </a:rPr>
              <a:t>, No. 2862 (27 April 2012)</a:t>
            </a:r>
            <a:endParaRPr lang="en-US" sz="1000">
              <a:solidFill>
                <a:schemeClr val="bg1"/>
              </a:solidFill>
              <a:hlinkClick r:id="rId3"/>
            </a:endParaRPr>
          </a:p>
          <a:p>
            <a:r>
              <a:rPr lang="en-US" sz="1000">
                <a:solidFill>
                  <a:schemeClr val="bg1"/>
                </a:solidFill>
                <a:hlinkClick r:id="rId4"/>
              </a:rPr>
              <a:t>http://www.newscientist.com/article/mg21428626.500-is-it-a-bird-is-it-a-dinosaur.html?full=true</a:t>
            </a:r>
            <a:r>
              <a:rPr lang="en-US" sz="1000">
                <a:solidFill>
                  <a:schemeClr val="bg1"/>
                </a:solidFill>
              </a:rPr>
              <a:t>, accessed 2013 Jan 9, PDF file in my computer.</a:t>
            </a:r>
            <a:endParaRPr lang="en-US" sz="1000" i="1">
              <a:solidFill>
                <a:schemeClr val="bg1"/>
              </a:solidFill>
            </a:endParaRPr>
          </a:p>
          <a:p>
            <a:pPr eaLnBrk="1" hangingPunct="1"/>
            <a:r>
              <a:rPr lang="en-US"/>
              <a:t>Based on his teams research, he said in 2005 that the surface patterns in supposed </a:t>
            </a:r>
            <a:r>
              <a:rPr lang="ja-JP" altLang="en-US"/>
              <a:t>“</a:t>
            </a:r>
            <a:r>
              <a:rPr lang="en-US" altLang="ja-JP"/>
              <a:t>dino-bird</a:t>
            </a:r>
            <a:r>
              <a:rPr lang="ja-JP" altLang="en-US"/>
              <a:t>”</a:t>
            </a:r>
            <a:r>
              <a:rPr lang="en-US" altLang="ja-JP"/>
              <a:t> fossils found in China are not primitive feathers but rather </a:t>
            </a:r>
            <a:r>
              <a:rPr lang="ja-JP" altLang="en-US"/>
              <a:t>“</a:t>
            </a:r>
            <a:r>
              <a:rPr lang="en-US" altLang="ja-JP"/>
              <a:t>bits of decomposed skin and supporting tissues that just happen to resemble feathers to a modest degree.</a:t>
            </a:r>
            <a:r>
              <a:rPr lang="ja-JP" altLang="en-US"/>
              <a:t>”</a:t>
            </a:r>
            <a:r>
              <a:rPr lang="en-US" altLang="ja-JP"/>
              <a:t>  </a:t>
            </a:r>
          </a:p>
          <a:p>
            <a:pPr eaLnBrk="1" hangingPunct="1"/>
            <a:r>
              <a:rPr lang="en-US"/>
              <a:t>See </a:t>
            </a:r>
            <a:r>
              <a:rPr lang="ja-JP" altLang="en-US"/>
              <a:t>“</a:t>
            </a:r>
            <a:r>
              <a:rPr lang="en-US" altLang="ja-JP"/>
              <a:t>Scientists Say No Evidence Exists That Therapod Dinosaurs Evolved Into Birds,</a:t>
            </a:r>
            <a:r>
              <a:rPr lang="ja-JP" altLang="en-US"/>
              <a:t>”</a:t>
            </a:r>
            <a:r>
              <a:rPr lang="en-US" altLang="ja-JP"/>
              <a:t> Science Daily, 10 Oct. 2005, http://www.sciencedaily.com/releases/2005/10/051010085411.htm, accessed 1 May 2007.</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B2172A-D4E1-D146-ABE1-93F032178EC8}" type="slidenum">
              <a:rPr lang="en-US" sz="1200"/>
              <a:pPr eaLnBrk="1" hangingPunct="1"/>
              <a:t>26</a:t>
            </a:fld>
            <a:endParaRPr lang="en-US" sz="1200"/>
          </a:p>
        </p:txBody>
      </p:sp>
      <p:sp>
        <p:nvSpPr>
          <p:cNvPr id="208898" name="Rectangle 2"/>
          <p:cNvSpPr>
            <a:spLocks noRo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Other forgeries, besides Archeoraptor?</a:t>
            </a:r>
          </a:p>
          <a:p>
            <a:pPr eaLnBrk="1" hangingPunct="1"/>
            <a:r>
              <a:rPr lang="ja-JP" altLang="en-US"/>
              <a:t>“</a:t>
            </a:r>
            <a:r>
              <a:rPr lang="en-US" altLang="ja-JP" b="1" i="1">
                <a:solidFill>
                  <a:srgbClr val="FFFF00"/>
                </a:solidFill>
              </a:rPr>
              <a:t>Archaeoraptor</a:t>
            </a:r>
            <a:r>
              <a:rPr lang="en-US" altLang="ja-JP" b="1">
                <a:solidFill>
                  <a:srgbClr val="FFFF00"/>
                </a:solidFill>
              </a:rPr>
              <a:t> is just the tip of the iceberg. There are scores of fake fossils out there</a:t>
            </a:r>
            <a:r>
              <a:rPr lang="en-US" altLang="ja-JP" b="1">
                <a:solidFill>
                  <a:schemeClr val="bg1"/>
                </a:solidFill>
              </a:rPr>
              <a:t>, </a:t>
            </a:r>
            <a:r>
              <a:rPr lang="en-US" altLang="ja-JP">
                <a:solidFill>
                  <a:schemeClr val="bg1"/>
                </a:solidFill>
              </a:rPr>
              <a:t>and they have cast a dark shadow over the whole field. When you go to these fossil shows, it</a:t>
            </a:r>
            <a:r>
              <a:rPr lang="ja-JP" altLang="en-US">
                <a:solidFill>
                  <a:schemeClr val="bg1"/>
                </a:solidFill>
              </a:rPr>
              <a:t>’</a:t>
            </a:r>
            <a:r>
              <a:rPr lang="en-US" altLang="ja-JP">
                <a:solidFill>
                  <a:schemeClr val="bg1"/>
                </a:solidFill>
              </a:rPr>
              <a:t>s</a:t>
            </a:r>
            <a:r>
              <a:rPr lang="en-US" altLang="ja-JP" b="1">
                <a:solidFill>
                  <a:schemeClr val="bg1"/>
                </a:solidFill>
              </a:rPr>
              <a:t> </a:t>
            </a:r>
            <a:r>
              <a:rPr lang="en-US" altLang="ja-JP" b="1">
                <a:solidFill>
                  <a:srgbClr val="FFFF00"/>
                </a:solidFill>
              </a:rPr>
              <a:t>difficult to tell which ones are faked and which ones are not</a:t>
            </a:r>
            <a:r>
              <a:rPr lang="en-US" altLang="ja-JP" b="1">
                <a:solidFill>
                  <a:schemeClr val="bg1"/>
                </a:solidFill>
              </a:rPr>
              <a:t>. </a:t>
            </a:r>
            <a:r>
              <a:rPr lang="en-US" altLang="ja-JP">
                <a:solidFill>
                  <a:schemeClr val="bg1"/>
                </a:solidFill>
              </a:rPr>
              <a:t>I have heard that there is a fake-fossil factory in northeastern China, in Liaoning Province, near the deposits where many of these recent alleged feathered dinosaurs were found.</a:t>
            </a:r>
          </a:p>
          <a:p>
            <a:pPr eaLnBrk="1" hangingPunct="1"/>
            <a:endParaRPr lang="ru-RU"/>
          </a:p>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CB9DA0-9B2F-2F46-BE07-81190271422A}" type="slidenum">
              <a:rPr lang="en-US" sz="1200"/>
              <a:pPr eaLnBrk="1" hangingPunct="1"/>
              <a:t>27</a:t>
            </a:fld>
            <a:endParaRPr lang="en-US" sz="1200"/>
          </a:p>
        </p:txBody>
      </p:sp>
      <p:sp>
        <p:nvSpPr>
          <p:cNvPr id="210946" name="Rectangle 2"/>
          <p:cNvSpPr>
            <a:spLocks noRo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6026A6-2D8A-344D-A32A-07C8309A725C}" type="slidenum">
              <a:rPr lang="en-US" sz="1200"/>
              <a:pPr eaLnBrk="1" hangingPunct="1"/>
              <a:t>28</a:t>
            </a:fld>
            <a:endParaRPr lang="en-US" sz="1200"/>
          </a:p>
        </p:txBody>
      </p:sp>
      <p:sp>
        <p:nvSpPr>
          <p:cNvPr id="212994" name="Rectangle 2"/>
          <p:cNvSpPr>
            <a:spLocks noRo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solidFill>
                  <a:schemeClr val="bg1"/>
                </a:solidFill>
              </a:rPr>
              <a:t>Whole letter at www.answersingenesis.org/docs/4159.asp.</a:t>
            </a:r>
          </a:p>
          <a:p>
            <a:pPr eaLnBrk="1" hangingPunct="1"/>
            <a:r>
              <a:rPr lang="en-US">
                <a:solidFill>
                  <a:schemeClr val="bg1"/>
                </a:solidFill>
              </a:rPr>
              <a:t>Olson is Curator of Birds at the National Museum of Natural History of the Smithsonian Institution.</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47554D-4ADE-394E-B148-9553709E15DA}" type="slidenum">
              <a:rPr lang="en-US" sz="1200"/>
              <a:pPr eaLnBrk="1" hangingPunct="1"/>
              <a:t>29</a:t>
            </a:fld>
            <a:endParaRPr lang="en-US" sz="1200"/>
          </a:p>
        </p:txBody>
      </p:sp>
      <p:sp>
        <p:nvSpPr>
          <p:cNvPr id="215042" name="Rectangle 2"/>
          <p:cNvSpPr>
            <a:spLocks noRo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58CE2F-1D2C-4A4E-857F-1B69086178C8}" type="slidenum">
              <a:rPr lang="en-US" sz="1200"/>
              <a:pPr eaLnBrk="1" hangingPunct="1"/>
              <a:t>3</a:t>
            </a:fld>
            <a:endParaRPr lang="en-US" sz="1200"/>
          </a:p>
        </p:txBody>
      </p:sp>
      <p:sp>
        <p:nvSpPr>
          <p:cNvPr id="161794" name="Rectangle 2"/>
          <p:cNvSpPr>
            <a:spLocks noRot="1" noChangeArrowheads="1" noTextEdit="1"/>
          </p:cNvSpPr>
          <p:nvPr>
            <p:ph type="sldImg"/>
          </p:nvPr>
        </p:nvSpPr>
        <p:spPr>
          <a:ln/>
        </p:spPr>
      </p:sp>
      <p:sp>
        <p:nvSpPr>
          <p:cNvPr id="16179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6E221C-E6EE-E941-860D-A33DEBB9F56C}" type="slidenum">
              <a:rPr lang="en-US" sz="1200"/>
              <a:pPr eaLnBrk="1" hangingPunct="1"/>
              <a:t>30</a:t>
            </a:fld>
            <a:endParaRPr lang="en-US" sz="1200"/>
          </a:p>
        </p:txBody>
      </p:sp>
      <p:sp>
        <p:nvSpPr>
          <p:cNvPr id="2170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F74CFA85-3049-A140-ADC0-EE02FCF94535}" type="slidenum">
              <a:rPr lang="en-US" sz="1200"/>
              <a:pPr algn="r" eaLnBrk="1" hangingPunct="1"/>
              <a:t>30</a:t>
            </a:fld>
            <a:endParaRPr lang="en-US" sz="1200"/>
          </a:p>
        </p:txBody>
      </p:sp>
      <p:sp>
        <p:nvSpPr>
          <p:cNvPr id="217091" name="Rectangle 2"/>
          <p:cNvSpPr>
            <a:spLocks noRo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646A90-E667-D84F-A134-7855349CCB3E}" type="slidenum">
              <a:rPr lang="en-US" sz="1200"/>
              <a:pPr eaLnBrk="1" hangingPunct="1"/>
              <a:t>31</a:t>
            </a:fld>
            <a:endParaRPr lang="en-US" sz="1200"/>
          </a:p>
        </p:txBody>
      </p:sp>
      <p:sp>
        <p:nvSpPr>
          <p:cNvPr id="219138" name="Rectangle 2"/>
          <p:cNvSpPr>
            <a:spLocks noRo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326024-C2FF-3C43-BB3B-679E9A9B93B0}" type="slidenum">
              <a:rPr lang="en-US" sz="1200"/>
              <a:pPr eaLnBrk="1" hangingPunct="1"/>
              <a:t>32</a:t>
            </a:fld>
            <a:endParaRPr lang="en-US" sz="1200"/>
          </a:p>
        </p:txBody>
      </p:sp>
      <p:sp>
        <p:nvSpPr>
          <p:cNvPr id="221186" name="Rectangle 2"/>
          <p:cNvSpPr>
            <a:spLocks noRo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a:ea typeface="MS PGothic" charset="0"/>
                <a:cs typeface="MS PGothic" charset="0"/>
              </a:rPr>
              <a:t>Peter Makovicky is curator of dinosaurs at the Chicago Field Museum.</a:t>
            </a:r>
            <a:br>
              <a:rPr lang="en-US" altLang="ja-JP">
                <a:ea typeface="MS PGothic" charset="0"/>
                <a:cs typeface="MS PGothic" charset="0"/>
              </a:rPr>
            </a:br>
            <a:r>
              <a:rPr lang="en-US"/>
              <a:t>http://www.topix.net/content/trb/1345906430078534802600492800613923403796. accessed 15 Aug. 2007.</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F43EAB-A663-DF42-9ABA-C8025A06AE02}" type="slidenum">
              <a:rPr lang="en-US" sz="1200"/>
              <a:pPr eaLnBrk="1" hangingPunct="1"/>
              <a:t>33</a:t>
            </a:fld>
            <a:endParaRPr lang="en-US" sz="1200"/>
          </a:p>
        </p:txBody>
      </p:sp>
      <p:sp>
        <p:nvSpPr>
          <p:cNvPr id="223234" name="Rectangle 2"/>
          <p:cNvSpPr>
            <a:spLocks noRo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3644C3-897B-144F-A522-652BD2B4AD41}" type="slidenum">
              <a:rPr lang="en-US" sz="1200"/>
              <a:pPr eaLnBrk="1" hangingPunct="1"/>
              <a:t>34</a:t>
            </a:fld>
            <a:endParaRPr lang="en-US" sz="1200"/>
          </a:p>
        </p:txBody>
      </p:sp>
      <p:sp>
        <p:nvSpPr>
          <p:cNvPr id="225282" name="Rectangle 2"/>
          <p:cNvSpPr>
            <a:spLocks noRo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Replace these pictures with the newer versions of each day and make two versions of the slide with </a:t>
            </a:r>
            <a:r>
              <a:rPr lang="ja-JP" altLang="en-US"/>
              <a:t>“</a:t>
            </a:r>
            <a:r>
              <a:rPr lang="en-US" altLang="ja-JP"/>
              <a:t>FIRMAMENT</a:t>
            </a:r>
            <a:r>
              <a:rPr lang="ja-JP" altLang="en-US"/>
              <a:t>”</a:t>
            </a:r>
            <a:r>
              <a:rPr lang="en-US" altLang="ja-JP"/>
              <a:t> on Day 2 on one slide (for KJV-only churches) and </a:t>
            </a:r>
            <a:r>
              <a:rPr lang="ja-JP" altLang="en-US"/>
              <a:t>“</a:t>
            </a:r>
            <a:r>
              <a:rPr lang="en-US" altLang="ja-JP"/>
              <a:t>EXPANSE</a:t>
            </a:r>
            <a:r>
              <a:rPr lang="ja-JP" altLang="en-US"/>
              <a:t>”</a:t>
            </a:r>
            <a:r>
              <a:rPr lang="en-US" altLang="ja-JP"/>
              <a:t> on the other one.(for use in other churches</a:t>
            </a: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22AB02-D2A3-F446-88B0-602E5FF44BBE}" type="slidenum">
              <a:rPr lang="en-US" sz="1200"/>
              <a:pPr eaLnBrk="1" hangingPunct="1"/>
              <a:t>35</a:t>
            </a:fld>
            <a:endParaRPr lang="en-US" sz="1200"/>
          </a:p>
        </p:txBody>
      </p:sp>
      <p:sp>
        <p:nvSpPr>
          <p:cNvPr id="227330" name="Rectangle 2"/>
          <p:cNvSpPr>
            <a:spLocks noRot="1" noChangeArrowheads="1" noTextEdit="1"/>
          </p:cNvSpPr>
          <p:nvPr>
            <p:ph type="sldImg"/>
          </p:nvPr>
        </p:nvSpPr>
        <p:spPr>
          <a:ln/>
        </p:spPr>
      </p:sp>
      <p:sp>
        <p:nvSpPr>
          <p:cNvPr id="22733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B911267-5709-0848-B82C-645B3E8BA885}" type="slidenum">
              <a:rPr lang="en-US" sz="1200"/>
              <a:pPr eaLnBrk="1" hangingPunct="1"/>
              <a:t>36</a:t>
            </a:fld>
            <a:endParaRPr lang="en-US" sz="1200"/>
          </a:p>
        </p:txBody>
      </p:sp>
      <p:sp>
        <p:nvSpPr>
          <p:cNvPr id="229378" name="Rectangle 2"/>
          <p:cNvSpPr>
            <a:spLocks noRo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C5F81C8-14C5-BA45-8071-4C8E421B2373}" type="slidenum">
              <a:rPr lang="en-US" sz="1200"/>
              <a:pPr eaLnBrk="1" hangingPunct="1"/>
              <a:t>37</a:t>
            </a:fld>
            <a:endParaRPr lang="en-US" sz="1200"/>
          </a:p>
        </p:txBody>
      </p:sp>
      <p:sp>
        <p:nvSpPr>
          <p:cNvPr id="231426" name="Rectangle 2"/>
          <p:cNvSpPr>
            <a:spLocks noRot="1" noChangeArrowheads="1" noTextEdit="1"/>
          </p:cNvSpPr>
          <p:nvPr>
            <p:ph type="sldImg"/>
          </p:nvPr>
        </p:nvSpPr>
        <p:spPr>
          <a:ln/>
        </p:spPr>
      </p:sp>
      <p:sp>
        <p:nvSpPr>
          <p:cNvPr id="23142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Dino expert, Jack Horner (curator of paleontology at the Museum of the Rockies in Montana and technical adviser to Stephen Spielberg for the Jurassic Park films) argues that the monster</a:t>
            </a:r>
            <a:r>
              <a:rPr lang="ja-JP" altLang="en-US"/>
              <a:t>’</a:t>
            </a:r>
            <a:r>
              <a:rPr lang="en-US" altLang="ja-JP"/>
              <a:t>s forelegs were too short, its eyes too small and its speed too slow to make it a hunter.  On the other hand, like a vulture, a large part of its brain was dedicated to sensing smells and it could travel long distances.  So, he concludes, it was a scavenger, not a violent predator.  See http://www.msnbc.com/news/922540.asp#BODY</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079211-5501-0F49-96FF-F0E6E9DA37DA}" type="slidenum">
              <a:rPr lang="en-US" sz="1200"/>
              <a:pPr eaLnBrk="1" hangingPunct="1"/>
              <a:t>38</a:t>
            </a:fld>
            <a:endParaRPr lang="en-US" sz="1200"/>
          </a:p>
        </p:txBody>
      </p:sp>
      <p:sp>
        <p:nvSpPr>
          <p:cNvPr id="233474" name="Rectangle 2"/>
          <p:cNvSpPr>
            <a:spLocks noRo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B1110F-9754-E84E-9F2A-98CB93E2B13F}" type="slidenum">
              <a:rPr lang="en-US" sz="1200"/>
              <a:pPr eaLnBrk="1" hangingPunct="1"/>
              <a:t>39</a:t>
            </a:fld>
            <a:endParaRPr lang="en-US" sz="1200"/>
          </a:p>
        </p:txBody>
      </p:sp>
      <p:sp>
        <p:nvSpPr>
          <p:cNvPr id="235522" name="Rectangle 2"/>
          <p:cNvSpPr>
            <a:spLocks noRo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12FFFD-41A4-824A-86E2-477D8D459E5E}" type="slidenum">
              <a:rPr lang="en-US" sz="1200"/>
              <a:pPr eaLnBrk="1" hangingPunct="1"/>
              <a:t>4</a:t>
            </a:fld>
            <a:endParaRPr lang="en-US" sz="1200"/>
          </a:p>
        </p:txBody>
      </p:sp>
      <p:sp>
        <p:nvSpPr>
          <p:cNvPr id="163842" name="Rectangle 2"/>
          <p:cNvSpPr>
            <a:spLocks noRot="1" noChangeArrowheads="1" noTextEdit="1"/>
          </p:cNvSpPr>
          <p:nvPr>
            <p:ph type="sldImg"/>
          </p:nvPr>
        </p:nvSpPr>
        <p:spPr>
          <a:ln/>
        </p:spPr>
      </p:sp>
      <p:sp>
        <p:nvSpPr>
          <p:cNvPr id="1638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997973-EB5C-DF44-A72D-E1B287025CBA}" type="slidenum">
              <a:rPr lang="en-US" sz="1200"/>
              <a:pPr eaLnBrk="1" hangingPunct="1"/>
              <a:t>40</a:t>
            </a:fld>
            <a:endParaRPr lang="en-US" sz="1200"/>
          </a:p>
        </p:txBody>
      </p:sp>
      <p:sp>
        <p:nvSpPr>
          <p:cNvPr id="237570" name="Rectangle 2"/>
          <p:cNvSpPr>
            <a:spLocks noRot="1" noChangeArrowheads="1" noTextEdit="1"/>
          </p:cNvSpPr>
          <p:nvPr>
            <p:ph type="sldImg"/>
          </p:nvPr>
        </p:nvSpPr>
        <p:spPr>
          <a:ln/>
        </p:spPr>
      </p:sp>
      <p:sp>
        <p:nvSpPr>
          <p:cNvPr id="23757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Created: September 2005.</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029FBA-3906-9946-AFA9-B881CFA3FDD7}" type="slidenum">
              <a:rPr lang="en-US" sz="1200"/>
              <a:pPr eaLnBrk="1" hangingPunct="1"/>
              <a:t>41</a:t>
            </a:fld>
            <a:endParaRPr lang="en-US" sz="1200"/>
          </a:p>
        </p:txBody>
      </p:sp>
      <p:sp>
        <p:nvSpPr>
          <p:cNvPr id="239618" name="Rectangle 2"/>
          <p:cNvSpPr>
            <a:spLocks noRot="1" noChangeArrowheads="1" noTextEdit="1"/>
          </p:cNvSpPr>
          <p:nvPr>
            <p:ph type="sldImg"/>
          </p:nvPr>
        </p:nvSpPr>
        <p:spPr>
          <a:ln/>
        </p:spPr>
      </p:sp>
      <p:sp>
        <p:nvSpPr>
          <p:cNvPr id="23961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A87221-FBE4-274D-B583-1E6F69610ADA}" type="slidenum">
              <a:rPr lang="en-US" sz="1200"/>
              <a:pPr eaLnBrk="1" hangingPunct="1"/>
              <a:t>42</a:t>
            </a:fld>
            <a:endParaRPr lang="en-US" sz="1200"/>
          </a:p>
        </p:txBody>
      </p:sp>
      <p:sp>
        <p:nvSpPr>
          <p:cNvPr id="241666" name="Rectangle 2"/>
          <p:cNvSpPr>
            <a:spLocks noRo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B is the one that eats small animals</a:t>
            </a:r>
          </a:p>
          <a:p>
            <a:pPr eaLnBrk="1" hangingPunct="1"/>
            <a:r>
              <a:rPr lang="en-US"/>
              <a:t>A—insects</a:t>
            </a:r>
          </a:p>
          <a:p>
            <a:pPr eaLnBrk="1" hangingPunct="1"/>
            <a:r>
              <a:rPr lang="en-US"/>
              <a:t>C—fish</a:t>
            </a:r>
          </a:p>
          <a:p>
            <a:pPr eaLnBrk="1" hangingPunct="1"/>
            <a:r>
              <a:rPr lang="en-US"/>
              <a:t>D—blood</a:t>
            </a:r>
          </a:p>
          <a:p>
            <a:pPr eaLnBrk="1" hangingPunct="1"/>
            <a:r>
              <a:rPr lang="en-US"/>
              <a:t>E—fruit</a:t>
            </a:r>
          </a:p>
          <a:p>
            <a:pPr eaLnBrk="1" hangingPunct="1"/>
            <a:r>
              <a:rPr lang="en-US"/>
              <a:t>F—nectar and pollen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9EF1CE-77A7-6640-8E01-8A273BB37CA8}" type="slidenum">
              <a:rPr lang="en-US" sz="1200"/>
              <a:pPr eaLnBrk="1" hangingPunct="1"/>
              <a:t>43</a:t>
            </a:fld>
            <a:endParaRPr lang="en-US" sz="1200"/>
          </a:p>
        </p:txBody>
      </p:sp>
      <p:sp>
        <p:nvSpPr>
          <p:cNvPr id="243714" name="Rectangle 2"/>
          <p:cNvSpPr>
            <a:spLocks noRo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Wolf: http://www.skullsite.co.uk/Wolf/wolf.htm, accessed 1 May 2007</a:t>
            </a:r>
          </a:p>
          <a:p>
            <a:pPr eaLnBrk="1" hangingPunct="1"/>
            <a:r>
              <a:rPr lang="en-US"/>
              <a:t>Bat: http://www.hitchams.suffolk.sch.uk/skeletons/bat.htm, accessed 1 May 2007</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E285A2-3E2A-BA4F-B423-6D0581FBA9C4}" type="slidenum">
              <a:rPr lang="en-US" sz="1200"/>
              <a:pPr eaLnBrk="1" hangingPunct="1"/>
              <a:t>44</a:t>
            </a:fld>
            <a:endParaRPr lang="en-US" sz="1200"/>
          </a:p>
        </p:txBody>
      </p:sp>
      <p:sp>
        <p:nvSpPr>
          <p:cNvPr id="245762" name="Rectangle 2"/>
          <p:cNvSpPr>
            <a:spLocks noRot="1" noChangeArrowheads="1" noTextEdit="1"/>
          </p:cNvSpPr>
          <p:nvPr>
            <p:ph type="sldImg"/>
          </p:nvPr>
        </p:nvSpPr>
        <p:spPr>
          <a:ln/>
        </p:spPr>
      </p:sp>
      <p:sp>
        <p:nvSpPr>
          <p:cNvPr id="245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solidFill>
                  <a:schemeClr val="bg1"/>
                </a:solidFill>
              </a:rPr>
              <a:t>Photo: </a:t>
            </a:r>
            <a:r>
              <a:rPr lang="en-US"/>
              <a:t>http://www.sphoto.com/medium/panda_eating_3370_473.jpg, accessed 3 Nov 2007.</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2F10C0-EBF8-6546-AB70-B1B7883E48D6}" type="slidenum">
              <a:rPr lang="en-US" sz="1200"/>
              <a:pPr eaLnBrk="1" hangingPunct="1"/>
              <a:t>45</a:t>
            </a:fld>
            <a:endParaRPr lang="en-US" sz="1200"/>
          </a:p>
        </p:txBody>
      </p:sp>
      <p:sp>
        <p:nvSpPr>
          <p:cNvPr id="247810" name="Rectangle 2"/>
          <p:cNvSpPr>
            <a:spLocks noRot="1" noChangeArrowheads="1" noTextEdit="1"/>
          </p:cNvSpPr>
          <p:nvPr>
            <p:ph type="sldImg"/>
          </p:nvPr>
        </p:nvSpPr>
        <p:spPr>
          <a:ln/>
        </p:spPr>
      </p:sp>
      <p:sp>
        <p:nvSpPr>
          <p:cNvPr id="24781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62E99B-CABD-A84E-8193-2D6AB217AD5F}" type="slidenum">
              <a:rPr lang="en-US" sz="1200"/>
              <a:pPr eaLnBrk="1" hangingPunct="1"/>
              <a:t>46</a:t>
            </a:fld>
            <a:endParaRPr lang="en-US" sz="1200"/>
          </a:p>
        </p:txBody>
      </p:sp>
      <p:sp>
        <p:nvSpPr>
          <p:cNvPr id="249858" name="Rectangle 2"/>
          <p:cNvSpPr>
            <a:spLocks noRo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C19854-923B-0A48-BEF8-8FCEFBCA2B57}" type="slidenum">
              <a:rPr lang="en-US" sz="1200"/>
              <a:pPr eaLnBrk="1" hangingPunct="1"/>
              <a:t>47</a:t>
            </a:fld>
            <a:endParaRPr lang="en-US" sz="1200"/>
          </a:p>
        </p:txBody>
      </p:sp>
      <p:sp>
        <p:nvSpPr>
          <p:cNvPr id="251906" name="Rectangle 2"/>
          <p:cNvSpPr>
            <a:spLocks noRot="1" noChangeArrowheads="1" noTextEdit="1"/>
          </p:cNvSpPr>
          <p:nvPr>
            <p:ph type="sldImg"/>
          </p:nvPr>
        </p:nvSpPr>
        <p:spPr>
          <a:ln/>
        </p:spPr>
      </p:sp>
      <p:sp>
        <p:nvSpPr>
          <p:cNvPr id="251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41B0F2-DDF3-FA40-A26B-363965DB40A3}" type="slidenum">
              <a:rPr lang="en-US" sz="1200"/>
              <a:pPr eaLnBrk="1" hangingPunct="1"/>
              <a:t>48</a:t>
            </a:fld>
            <a:endParaRPr lang="en-US" sz="1200"/>
          </a:p>
        </p:txBody>
      </p:sp>
      <p:sp>
        <p:nvSpPr>
          <p:cNvPr id="253954" name="Rectangle 2"/>
          <p:cNvSpPr>
            <a:spLocks noRo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902222-26E4-1248-B7D6-203D19925548}" type="slidenum">
              <a:rPr lang="en-US" sz="1200"/>
              <a:pPr eaLnBrk="1" hangingPunct="1"/>
              <a:t>49</a:t>
            </a:fld>
            <a:endParaRPr lang="en-US" sz="1200"/>
          </a:p>
        </p:txBody>
      </p:sp>
      <p:sp>
        <p:nvSpPr>
          <p:cNvPr id="256002" name="Rectangle 2"/>
          <p:cNvSpPr>
            <a:spLocks noRo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AAF5D2-B4D8-F44F-AB8A-B9B7F857A4CE}" type="slidenum">
              <a:rPr lang="en-US" sz="1200"/>
              <a:pPr eaLnBrk="1" hangingPunct="1"/>
              <a:t>5</a:t>
            </a:fld>
            <a:endParaRPr lang="en-US" sz="1200"/>
          </a:p>
        </p:txBody>
      </p:sp>
      <p:sp>
        <p:nvSpPr>
          <p:cNvPr id="165890" name="Rectangle 2"/>
          <p:cNvSpPr>
            <a:spLocks noRot="1" noChangeArrowheads="1" noTextEdit="1"/>
          </p:cNvSpPr>
          <p:nvPr>
            <p:ph type="sldImg"/>
          </p:nvPr>
        </p:nvSpPr>
        <p:spPr>
          <a:ln/>
        </p:spPr>
      </p:sp>
      <p:sp>
        <p:nvSpPr>
          <p:cNvPr id="16589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A20229-91EA-5F41-B122-037D1CF0610E}" type="slidenum">
              <a:rPr lang="en-US" sz="1200"/>
              <a:pPr eaLnBrk="1" hangingPunct="1"/>
              <a:t>50</a:t>
            </a:fld>
            <a:endParaRPr lang="en-US" sz="1200"/>
          </a:p>
        </p:txBody>
      </p:sp>
      <p:sp>
        <p:nvSpPr>
          <p:cNvPr id="258050" name="Rectangle 2"/>
          <p:cNvSpPr>
            <a:spLocks noRot="1" noChangeArrowheads="1" noTextEdit="1"/>
          </p:cNvSpPr>
          <p:nvPr>
            <p:ph type="sldImg"/>
          </p:nvPr>
        </p:nvSpPr>
        <p:spPr>
          <a:ln/>
        </p:spPr>
      </p:sp>
      <p:sp>
        <p:nvSpPr>
          <p:cNvPr id="25805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Tannin is used of sea creatures (Isa. 27:1) and land animals (Ps. 91:13).  It may be the equivalent of our </a:t>
            </a:r>
            <a:r>
              <a:rPr lang="ja-JP" altLang="en-US"/>
              <a:t>“</a:t>
            </a:r>
            <a:r>
              <a:rPr lang="en-US" altLang="ja-JP"/>
              <a:t>reptile</a:t>
            </a:r>
            <a:r>
              <a:rPr lang="ja-JP" altLang="en-US"/>
              <a:t>”</a:t>
            </a:r>
            <a:r>
              <a:rPr lang="en-US" altLang="ja-JP"/>
              <a:t> though the passages where it is used generally seem to refer to great and fearsome creatures.</a:t>
            </a: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C07ACD-9748-DE4B-AB4B-20D017CAAC4C}" type="slidenum">
              <a:rPr lang="en-US" sz="1200"/>
              <a:pPr eaLnBrk="1" hangingPunct="1"/>
              <a:t>51</a:t>
            </a:fld>
            <a:endParaRPr lang="en-US" sz="1200"/>
          </a:p>
        </p:txBody>
      </p:sp>
      <p:sp>
        <p:nvSpPr>
          <p:cNvPr id="260098" name="Rectangle 2"/>
          <p:cNvSpPr>
            <a:spLocks noRot="1" noChangeArrowheads="1" noTextEdit="1"/>
          </p:cNvSpPr>
          <p:nvPr>
            <p:ph type="sldImg"/>
          </p:nvPr>
        </p:nvSpPr>
        <p:spPr>
          <a:ln/>
        </p:spPr>
      </p:sp>
      <p:sp>
        <p:nvSpPr>
          <p:cNvPr id="26009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t>“</a:t>
            </a:r>
            <a:r>
              <a:rPr lang="en-US" altLang="ja-JP"/>
              <a:t>Dragon</a:t>
            </a:r>
            <a:r>
              <a:rPr lang="ja-JP" altLang="en-US"/>
              <a:t>”</a:t>
            </a:r>
            <a:r>
              <a:rPr lang="en-US" altLang="ja-JP"/>
              <a:t> is </a:t>
            </a:r>
            <a:r>
              <a:rPr lang="en-US" altLang="ja-JP" i="1"/>
              <a:t>tannin</a:t>
            </a:r>
            <a:r>
              <a:rPr lang="en-US" altLang="ja-JP"/>
              <a:t> in Hebrew.</a:t>
            </a: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7D3CC6-4B07-8B42-A68F-BF491B42F651}" type="slidenum">
              <a:rPr lang="en-US" sz="1200"/>
              <a:pPr eaLnBrk="1" hangingPunct="1"/>
              <a:t>52</a:t>
            </a:fld>
            <a:endParaRPr lang="en-US" sz="1200"/>
          </a:p>
        </p:txBody>
      </p:sp>
      <p:sp>
        <p:nvSpPr>
          <p:cNvPr id="262146" name="Rectangle 2"/>
          <p:cNvSpPr>
            <a:spLocks noRo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Revised: September 2005. The dinosaur</a:t>
            </a:r>
            <a:r>
              <a:rPr lang="ja-JP" altLang="en-US"/>
              <a:t>’</a:t>
            </a:r>
            <a:r>
              <a:rPr lang="en-US" altLang="ja-JP"/>
              <a:t>s name is a separate element that can be individually animated.</a:t>
            </a: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D50045-365D-8141-8C9B-F87F647D04DF}" type="slidenum">
              <a:rPr lang="en-US" sz="1200"/>
              <a:pPr eaLnBrk="1" hangingPunct="1"/>
              <a:t>53</a:t>
            </a:fld>
            <a:endParaRPr lang="en-US" sz="1200"/>
          </a:p>
        </p:txBody>
      </p:sp>
      <p:sp>
        <p:nvSpPr>
          <p:cNvPr id="264194" name="Rectangle 2"/>
          <p:cNvSpPr>
            <a:spLocks noRot="1" noChangeArrowheads="1" noTextEdit="1"/>
          </p:cNvSpPr>
          <p:nvPr>
            <p:ph type="sldImg"/>
          </p:nvPr>
        </p:nvSpPr>
        <p:spPr>
          <a:ln/>
        </p:spPr>
      </p:sp>
      <p:sp>
        <p:nvSpPr>
          <p:cNvPr id="26419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1A3428-6611-7242-8173-F3DBDD8D13C1}" type="slidenum">
              <a:rPr lang="en-US" sz="1200"/>
              <a:pPr eaLnBrk="1" hangingPunct="1"/>
              <a:t>54</a:t>
            </a:fld>
            <a:endParaRPr lang="en-US" sz="1200"/>
          </a:p>
        </p:txBody>
      </p:sp>
      <p:sp>
        <p:nvSpPr>
          <p:cNvPr id="266242" name="Rectangle 2"/>
          <p:cNvSpPr>
            <a:spLocks noRot="1" noChangeArrowheads="1" noTextEdit="1"/>
          </p:cNvSpPr>
          <p:nvPr>
            <p:ph type="sldImg"/>
          </p:nvPr>
        </p:nvSpPr>
        <p:spPr>
          <a:ln/>
        </p:spPr>
      </p:sp>
      <p:sp>
        <p:nvSpPr>
          <p:cNvPr id="266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Revised: September 2005. The dinosaur</a:t>
            </a:r>
            <a:r>
              <a:rPr lang="ja-JP" altLang="en-US"/>
              <a:t>’</a:t>
            </a:r>
            <a:r>
              <a:rPr lang="en-US" altLang="ja-JP"/>
              <a:t>s name is a separate element that can be individually animated.</a:t>
            </a:r>
          </a:p>
          <a:p>
            <a:pPr eaLnBrk="1" hangingPunct="1"/>
            <a:r>
              <a:rPr lang="en-US"/>
              <a:t>http://thescotsman.scotsman.com/index.cfm?id=1911852005 says that according to fossil evidence reported on in Sept. 2005 pterosaurs (the group that included pteranodons) could reach a size of 18m (60 ft) wingspans, the size of a medium-sized commercial plane, which was twice the size scientists previously thought. </a:t>
            </a:r>
          </a:p>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D65627-5E36-D94D-A3F9-A9BCD04AC57F}" type="slidenum">
              <a:rPr lang="en-US" sz="1200"/>
              <a:pPr eaLnBrk="1" hangingPunct="1"/>
              <a:t>55</a:t>
            </a:fld>
            <a:endParaRPr lang="en-US" sz="1200"/>
          </a:p>
        </p:txBody>
      </p:sp>
      <p:sp>
        <p:nvSpPr>
          <p:cNvPr id="268290" name="Rectangle 2"/>
          <p:cNvSpPr>
            <a:spLocks noRot="1" noChangeArrowheads="1" noTextEdit="1"/>
          </p:cNvSpPr>
          <p:nvPr>
            <p:ph type="sldImg"/>
          </p:nvPr>
        </p:nvSpPr>
        <p:spPr>
          <a:ln/>
        </p:spPr>
      </p:sp>
      <p:sp>
        <p:nvSpPr>
          <p:cNvPr id="26829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Job 38 &amp; 39 mention the horse, lion, eagle, deer, mountain goat, donkey, ox, ostrich and locust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685508-B6A0-5B44-A71A-C2BC08CCB1FF}" type="slidenum">
              <a:rPr lang="en-US" sz="1200"/>
              <a:pPr eaLnBrk="1" hangingPunct="1"/>
              <a:t>56</a:t>
            </a:fld>
            <a:endParaRPr lang="en-US" sz="1200"/>
          </a:p>
        </p:txBody>
      </p:sp>
      <p:sp>
        <p:nvSpPr>
          <p:cNvPr id="270338" name="Rectangle 2"/>
          <p:cNvSpPr>
            <a:spLocks noRot="1" noChangeArrowheads="1" noTextEdit="1"/>
          </p:cNvSpPr>
          <p:nvPr>
            <p:ph type="sldImg"/>
          </p:nvPr>
        </p:nvSpPr>
        <p:spPr>
          <a:ln/>
        </p:spPr>
      </p:sp>
      <p:sp>
        <p:nvSpPr>
          <p:cNvPr id="27033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3A4B23-E745-DC42-93E3-81BD88CD00C6}" type="slidenum">
              <a:rPr lang="en-US" sz="1200"/>
              <a:pPr eaLnBrk="1" hangingPunct="1"/>
              <a:t>57</a:t>
            </a:fld>
            <a:endParaRPr lang="en-US" sz="1200"/>
          </a:p>
        </p:txBody>
      </p:sp>
      <p:sp>
        <p:nvSpPr>
          <p:cNvPr id="272386" name="Rectangle 2"/>
          <p:cNvSpPr>
            <a:spLocks noRot="1" noChangeArrowheads="1" noTextEdit="1"/>
          </p:cNvSpPr>
          <p:nvPr>
            <p:ph type="sldImg"/>
          </p:nvPr>
        </p:nvSpPr>
        <p:spPr>
          <a:ln/>
        </p:spPr>
      </p:sp>
      <p:sp>
        <p:nvSpPr>
          <p:cNvPr id="27238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4A6471-B915-DD42-978F-E454126B91CC}" type="slidenum">
              <a:rPr lang="en-US" sz="1200"/>
              <a:pPr eaLnBrk="1" hangingPunct="1"/>
              <a:t>58</a:t>
            </a:fld>
            <a:endParaRPr lang="en-US" sz="1200"/>
          </a:p>
        </p:txBody>
      </p:sp>
      <p:sp>
        <p:nvSpPr>
          <p:cNvPr id="274434" name="Rectangle 2"/>
          <p:cNvSpPr>
            <a:spLocks noRo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b="1"/>
              <a:t>Cedar of Lebanon, Childrey, Oxfordshire </a:t>
            </a:r>
            <a:endParaRPr lang="en-GB"/>
          </a:p>
          <a:p>
            <a:pPr eaLnBrk="1" hangingPunct="1"/>
            <a:r>
              <a:rPr lang="en-GB"/>
              <a:t>The cedar of Lebanon was first brought to Britain as seed by Arabic scholar, Dr Edward Pocock in 1638/ 39. He </a:t>
            </a:r>
          </a:p>
          <a:p>
            <a:pPr eaLnBrk="1" hangingPunct="1"/>
            <a:r>
              <a:rPr lang="en-GB"/>
              <a:t>planted this tree on his rectory lawn at Childrey in 1646 and it is believed to be the oldest cedar in Britain. The species soon became a familiar sight in the grounds of large estates as it was widely used by the 18th century landscape gardener Capability Brown. </a:t>
            </a:r>
          </a:p>
          <a:p>
            <a:pPr eaLnBrk="1" hangingPunct="1"/>
            <a:r>
              <a:rPr lang="en-GB"/>
              <a:t>Pic: </a:t>
            </a:r>
            <a:r>
              <a:rPr lang="en-US" b="1">
                <a:hlinkClick r:id="rId3"/>
              </a:rPr>
              <a:t>www.treecouncil.org.uk/tws/ Great%20British%20Trees.htm</a:t>
            </a:r>
            <a:r>
              <a:rPr lang="en-US"/>
              <a:t> (copyright unlikely to be a problem)</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8D52A3-C72F-F74C-B839-B11D537FD50B}" type="slidenum">
              <a:rPr lang="en-US" sz="1200"/>
              <a:pPr eaLnBrk="1" hangingPunct="1"/>
              <a:t>59</a:t>
            </a:fld>
            <a:endParaRPr lang="en-US" sz="1200"/>
          </a:p>
        </p:txBody>
      </p:sp>
      <p:sp>
        <p:nvSpPr>
          <p:cNvPr id="276482" name="Rectangle 2"/>
          <p:cNvSpPr>
            <a:spLocks noRo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E778B0-5E1A-7B44-BADF-9AAC635F1031}" type="slidenum">
              <a:rPr lang="en-US" sz="1200"/>
              <a:pPr eaLnBrk="1" hangingPunct="1"/>
              <a:t>6</a:t>
            </a:fld>
            <a:endParaRPr lang="en-US" sz="1200"/>
          </a:p>
        </p:txBody>
      </p:sp>
      <p:sp>
        <p:nvSpPr>
          <p:cNvPr id="167938" name="Rectangle 2"/>
          <p:cNvSpPr>
            <a:spLocks noRot="1" noChangeArrowheads="1" noTextEdit="1"/>
          </p:cNvSpPr>
          <p:nvPr>
            <p:ph type="sldImg"/>
          </p:nvPr>
        </p:nvSpPr>
        <p:spPr>
          <a:ln/>
        </p:spPr>
      </p:sp>
      <p:sp>
        <p:nvSpPr>
          <p:cNvPr id="16793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AA6575-3D8F-FE4A-8815-A9DF11D57E0F}" type="slidenum">
              <a:rPr lang="en-US" sz="1200"/>
              <a:pPr eaLnBrk="1" hangingPunct="1"/>
              <a:t>60</a:t>
            </a:fld>
            <a:endParaRPr lang="en-US" sz="1200"/>
          </a:p>
        </p:txBody>
      </p:sp>
      <p:sp>
        <p:nvSpPr>
          <p:cNvPr id="278530" name="Rectangle 2"/>
          <p:cNvSpPr>
            <a:spLocks noRot="1" noChangeArrowheads="1" noTextEdit="1"/>
          </p:cNvSpPr>
          <p:nvPr>
            <p:ph type="sldImg"/>
          </p:nvPr>
        </p:nvSpPr>
        <p:spPr>
          <a:ln/>
        </p:spPr>
      </p:sp>
      <p:sp>
        <p:nvSpPr>
          <p:cNvPr id="27853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E31BC6-EF96-F047-9758-CF1B37713507}" type="slidenum">
              <a:rPr lang="en-US" sz="1200"/>
              <a:pPr eaLnBrk="1" hangingPunct="1"/>
              <a:t>61</a:t>
            </a:fld>
            <a:endParaRPr lang="en-US" sz="1200"/>
          </a:p>
        </p:txBody>
      </p:sp>
      <p:sp>
        <p:nvSpPr>
          <p:cNvPr id="280578" name="Rectangle 2"/>
          <p:cNvSpPr>
            <a:spLocks noRot="1" noChangeArrowheads="1" noTextEdit="1"/>
          </p:cNvSpPr>
          <p:nvPr>
            <p:ph type="sldImg"/>
          </p:nvPr>
        </p:nvSpPr>
        <p:spPr>
          <a:ln/>
        </p:spPr>
      </p:sp>
      <p:sp>
        <p:nvSpPr>
          <p:cNvPr id="28057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11178F-9482-BD42-90E8-8D593F8F02E5}" type="slidenum">
              <a:rPr lang="en-US" sz="1200"/>
              <a:pPr eaLnBrk="1" hangingPunct="1"/>
              <a:t>62</a:t>
            </a:fld>
            <a:endParaRPr lang="en-US" sz="1200"/>
          </a:p>
        </p:txBody>
      </p:sp>
      <p:sp>
        <p:nvSpPr>
          <p:cNvPr id="282626" name="Rectangle 2"/>
          <p:cNvSpPr>
            <a:spLocks noRo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99F570-6B5F-A24D-8E63-FCB605A78B50}" type="slidenum">
              <a:rPr lang="en-US" sz="1200"/>
              <a:pPr eaLnBrk="1" hangingPunct="1"/>
              <a:t>64</a:t>
            </a:fld>
            <a:endParaRPr lang="en-US" sz="1200"/>
          </a:p>
        </p:txBody>
      </p:sp>
      <p:sp>
        <p:nvSpPr>
          <p:cNvPr id="2856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450DA04-ED78-0740-81EA-DCA539C14B7C}" type="slidenum">
              <a:rPr lang="en-US" sz="1200"/>
              <a:pPr algn="r" eaLnBrk="1" hangingPunct="1"/>
              <a:t>64</a:t>
            </a:fld>
            <a:endParaRPr lang="en-US" sz="1200"/>
          </a:p>
        </p:txBody>
      </p:sp>
      <p:sp>
        <p:nvSpPr>
          <p:cNvPr id="285699" name="Rectangle 2"/>
          <p:cNvSpPr>
            <a:spLocks noRot="1" noChangeArrowheads="1" noTextEdit="1"/>
          </p:cNvSpPr>
          <p:nvPr>
            <p:ph type="sldImg"/>
          </p:nvPr>
        </p:nvSpPr>
        <p:spPr>
          <a:ln/>
        </p:spPr>
      </p:sp>
      <p:sp>
        <p:nvSpPr>
          <p:cNvPr id="285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Do these two views agree?  </a:t>
            </a:r>
          </a:p>
          <a:p>
            <a:pPr eaLnBrk="1" hangingPunct="1"/>
            <a:r>
              <a:rPr lang="en-US"/>
              <a:t>No, of course not.  They are diametrically opposed to each other.</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C1BFB0-C554-7543-B8F0-554117C54C7B}" type="slidenum">
              <a:rPr lang="en-US" sz="1200"/>
              <a:pPr eaLnBrk="1" hangingPunct="1"/>
              <a:t>65</a:t>
            </a:fld>
            <a:endParaRPr lang="en-US" sz="1200"/>
          </a:p>
        </p:txBody>
      </p:sp>
      <p:sp>
        <p:nvSpPr>
          <p:cNvPr id="287746" name="Rectangle 2"/>
          <p:cNvSpPr>
            <a:spLocks noRo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Bible only speaks of the first heaven and earth and the new ones.  The gap theory would mean that there was a first, second and new—so three heavens and earths instead of only two.</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BC357FA-5167-B944-8CE0-C1131DB2A599}" type="slidenum">
              <a:rPr lang="en-US" sz="1200"/>
              <a:pPr algn="r" eaLnBrk="1" hangingPunct="1"/>
              <a:t>66</a:t>
            </a:fld>
            <a:endParaRPr lang="en-US" sz="1200"/>
          </a:p>
        </p:txBody>
      </p:sp>
      <p:sp>
        <p:nvSpPr>
          <p:cNvPr id="289794" name="Rectangle 2"/>
          <p:cNvSpPr>
            <a:spLocks noRo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9676A8-26D4-9A48-BB8E-D6ACA7E2F2E2}" type="slidenum">
              <a:rPr lang="en-US" sz="1200"/>
              <a:pPr eaLnBrk="1" hangingPunct="1"/>
              <a:t>67</a:t>
            </a:fld>
            <a:endParaRPr lang="en-US" sz="1200"/>
          </a:p>
        </p:txBody>
      </p:sp>
      <p:sp>
        <p:nvSpPr>
          <p:cNvPr id="291842" name="Rectangle 2"/>
          <p:cNvSpPr>
            <a:spLocks noRot="1" noChangeArrowheads="1" noTextEdit="1"/>
          </p:cNvSpPr>
          <p:nvPr>
            <p:ph type="sldImg"/>
          </p:nvPr>
        </p:nvSpPr>
        <p:spPr>
          <a:ln/>
        </p:spPr>
      </p:sp>
      <p:sp>
        <p:nvSpPr>
          <p:cNvPr id="2918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Oh isn't this disgusting!</a:t>
            </a:r>
          </a:p>
          <a:p>
            <a:pPr eaLnBrk="1" hangingPunct="1"/>
            <a:r>
              <a:rPr lang="en-US"/>
              <a:t>So nasty, even his mother didn't like him.</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A4248A-1663-F847-9953-B0380A6E853A}" type="slidenum">
              <a:rPr lang="en-US" sz="1200"/>
              <a:pPr eaLnBrk="1" hangingPunct="1"/>
              <a:t>68</a:t>
            </a:fld>
            <a:endParaRPr lang="en-US" sz="1200"/>
          </a:p>
        </p:txBody>
      </p:sp>
      <p:sp>
        <p:nvSpPr>
          <p:cNvPr id="293890" name="Rectangle 2"/>
          <p:cNvSpPr>
            <a:spLocks noRo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8E77FD-E4D1-D343-987B-D7509CD09134}" type="slidenum">
              <a:rPr lang="en-US" sz="1200"/>
              <a:pPr eaLnBrk="1" hangingPunct="1"/>
              <a:t>69</a:t>
            </a:fld>
            <a:endParaRPr lang="en-US" sz="1200"/>
          </a:p>
        </p:txBody>
      </p:sp>
      <p:sp>
        <p:nvSpPr>
          <p:cNvPr id="295938" name="Rectangle 2"/>
          <p:cNvSpPr>
            <a:spLocks noRo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CF10CC-9B4B-174E-BDF3-AC14578D3A88}" type="slidenum">
              <a:rPr lang="en-US" sz="1200"/>
              <a:pPr eaLnBrk="1" hangingPunct="1"/>
              <a:t>70</a:t>
            </a:fld>
            <a:endParaRPr lang="en-US" sz="1200"/>
          </a:p>
        </p:txBody>
      </p:sp>
      <p:sp>
        <p:nvSpPr>
          <p:cNvPr id="297986" name="Rectangle 2"/>
          <p:cNvSpPr>
            <a:spLocks noRo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Source: Gary Parker, Creation: Facts of Life (Master Books), p. 152.</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4132F4-DAC8-7F45-8875-B7CA165D7AB7}" type="slidenum">
              <a:rPr lang="en-US" sz="1200"/>
              <a:pPr eaLnBrk="1" hangingPunct="1"/>
              <a:t>7</a:t>
            </a:fld>
            <a:endParaRPr lang="en-US" sz="1200"/>
          </a:p>
        </p:txBody>
      </p:sp>
      <p:sp>
        <p:nvSpPr>
          <p:cNvPr id="169986" name="Rectangle 2"/>
          <p:cNvSpPr>
            <a:spLocks noRot="1" noChangeArrowheads="1" noTextEdit="1"/>
          </p:cNvSpPr>
          <p:nvPr>
            <p:ph type="sldImg"/>
          </p:nvPr>
        </p:nvSpPr>
        <p:spPr>
          <a:ln/>
        </p:spPr>
      </p:sp>
      <p:sp>
        <p:nvSpPr>
          <p:cNvPr id="16998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102083EA-63AA-CC4F-A65F-0FF764682151}" type="slidenum">
              <a:rPr lang="en-US" sz="1200"/>
              <a:pPr algn="r" eaLnBrk="1" hangingPunct="1"/>
              <a:t>71</a:t>
            </a:fld>
            <a:endParaRPr lang="en-US" sz="1200"/>
          </a:p>
        </p:txBody>
      </p:sp>
      <p:sp>
        <p:nvSpPr>
          <p:cNvPr id="3000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2DAE659-2126-3F40-979A-68DB1EE6FC6C}" type="slidenum">
              <a:rPr lang="en-US" sz="1200"/>
              <a:pPr algn="r" eaLnBrk="1" hangingPunct="1"/>
              <a:t>71</a:t>
            </a:fld>
            <a:endParaRPr lang="en-US" sz="1200"/>
          </a:p>
        </p:txBody>
      </p:sp>
      <p:sp>
        <p:nvSpPr>
          <p:cNvPr id="300035" name="Rectangle 2"/>
          <p:cNvSpPr>
            <a:spLocks noRot="1" noChangeArrowheads="1" noTextEdit="1"/>
          </p:cNvSpPr>
          <p:nvPr>
            <p:ph type="sldImg"/>
          </p:nvPr>
        </p:nvSpPr>
        <p:spPr>
          <a:ln/>
        </p:spPr>
      </p:sp>
      <p:sp>
        <p:nvSpPr>
          <p:cNvPr id="3000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C28072-8C3B-6A48-A3F3-37CD7B9CADA2}" type="slidenum">
              <a:rPr lang="en-US" sz="1200"/>
              <a:pPr eaLnBrk="1" hangingPunct="1"/>
              <a:t>72</a:t>
            </a:fld>
            <a:endParaRPr lang="en-US" sz="1200"/>
          </a:p>
        </p:txBody>
      </p:sp>
      <p:sp>
        <p:nvSpPr>
          <p:cNvPr id="302082" name="Rectangle 2"/>
          <p:cNvSpPr>
            <a:spLocks noRot="1" noChangeArrowheads="1" noTextEdit="1"/>
          </p:cNvSpPr>
          <p:nvPr>
            <p:ph type="sldImg"/>
          </p:nvPr>
        </p:nvSpPr>
        <p:spPr>
          <a:ln/>
        </p:spPr>
      </p:sp>
      <p:sp>
        <p:nvSpPr>
          <p:cNvPr id="30208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F3BFAB-53D1-054B-9DAE-A992728DDD42}" type="slidenum">
              <a:rPr lang="en-US" sz="1200"/>
              <a:pPr eaLnBrk="1" hangingPunct="1"/>
              <a:t>73</a:t>
            </a:fld>
            <a:endParaRPr lang="en-US" sz="1200"/>
          </a:p>
        </p:txBody>
      </p:sp>
      <p:sp>
        <p:nvSpPr>
          <p:cNvPr id="304130" name="Rectangle 2"/>
          <p:cNvSpPr>
            <a:spLocks noRot="1" noChangeArrowheads="1" noTextEdit="1"/>
          </p:cNvSpPr>
          <p:nvPr>
            <p:ph type="sldImg"/>
          </p:nvPr>
        </p:nvSpPr>
        <p:spPr>
          <a:ln/>
        </p:spPr>
      </p:sp>
      <p:sp>
        <p:nvSpPr>
          <p:cNvPr id="304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77242C-7E10-6F48-8746-CB990E94C34E}" type="slidenum">
              <a:rPr lang="en-US" sz="1200"/>
              <a:pPr eaLnBrk="1" hangingPunct="1"/>
              <a:t>74</a:t>
            </a:fld>
            <a:endParaRPr lang="en-US" sz="1200"/>
          </a:p>
        </p:txBody>
      </p:sp>
      <p:sp>
        <p:nvSpPr>
          <p:cNvPr id="306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44CEC4E-67E4-3849-8338-88107BF11BCF}" type="slidenum">
              <a:rPr lang="en-US" sz="1200"/>
              <a:pPr algn="r" eaLnBrk="1" hangingPunct="1"/>
              <a:t>74</a:t>
            </a:fld>
            <a:endParaRPr lang="en-US" sz="1200"/>
          </a:p>
        </p:txBody>
      </p:sp>
      <p:sp>
        <p:nvSpPr>
          <p:cNvPr id="306179" name="Rectangle 2"/>
          <p:cNvSpPr>
            <a:spLocks noRot="1" noChangeArrowheads="1" noTextEdit="1"/>
          </p:cNvSpPr>
          <p:nvPr>
            <p:ph type="sldImg"/>
          </p:nvPr>
        </p:nvSpPr>
        <p:spPr>
          <a:ln/>
        </p:spPr>
      </p:sp>
      <p:sp>
        <p:nvSpPr>
          <p:cNvPr id="306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B592C6-D569-464C-8CF5-18E832BE34A3}" type="slidenum">
              <a:rPr lang="en-US" sz="1200"/>
              <a:pPr eaLnBrk="1" hangingPunct="1"/>
              <a:t>75</a:t>
            </a:fld>
            <a:endParaRPr lang="en-US" sz="1200"/>
          </a:p>
        </p:txBody>
      </p:sp>
      <p:sp>
        <p:nvSpPr>
          <p:cNvPr id="308226" name="Rectangle 2"/>
          <p:cNvSpPr>
            <a:spLocks noRot="1" noChangeArrowheads="1" noTextEdit="1"/>
          </p:cNvSpPr>
          <p:nvPr>
            <p:ph type="sldImg"/>
          </p:nvPr>
        </p:nvSpPr>
        <p:spPr>
          <a:ln/>
        </p:spPr>
      </p:sp>
      <p:sp>
        <p:nvSpPr>
          <p:cNvPr id="30822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Small dinos</a:t>
            </a:r>
          </a:p>
          <a:p>
            <a:pPr eaLnBrk="1" hangingPunct="1"/>
            <a:r>
              <a:rPr lang="en-US"/>
              <a:t>Compsognathus was one of the smallest dinos (2.5 feet long and wighed only 6.5 pounds).  Only two known specimens (found in Germany and France)</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DD5614-CFF3-6742-8B09-0D5793F3130B}" type="slidenum">
              <a:rPr lang="en-US" sz="1200"/>
              <a:pPr eaLnBrk="1" hangingPunct="1"/>
              <a:t>76</a:t>
            </a:fld>
            <a:endParaRPr lang="en-US" sz="1200"/>
          </a:p>
        </p:txBody>
      </p:sp>
      <p:sp>
        <p:nvSpPr>
          <p:cNvPr id="310274" name="Rectangle 2"/>
          <p:cNvSpPr>
            <a:spLocks noRot="1" noChangeArrowheads="1" noTextEdit="1"/>
          </p:cNvSpPr>
          <p:nvPr>
            <p:ph type="sldImg"/>
          </p:nvPr>
        </p:nvSpPr>
        <p:spPr>
          <a:ln/>
        </p:spPr>
      </p:sp>
      <p:sp>
        <p:nvSpPr>
          <p:cNvPr id="31027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Protoceratops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1CED44-1D1B-F94E-9276-A0FDD8D65703}" type="slidenum">
              <a:rPr lang="en-US" sz="1200"/>
              <a:pPr eaLnBrk="1" hangingPunct="1"/>
              <a:t>77</a:t>
            </a:fld>
            <a:endParaRPr lang="en-US" sz="1200"/>
          </a:p>
        </p:txBody>
      </p:sp>
      <p:sp>
        <p:nvSpPr>
          <p:cNvPr id="312322" name="Rectangle 2"/>
          <p:cNvSpPr>
            <a:spLocks noRo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According to the article, the microscopic study of dinosaurs bones from most major dinosaurian clades showed that they all had similar growth patterns and all the </a:t>
            </a:r>
            <a:r>
              <a:rPr lang="en-US" b="1"/>
              <a:t>large</a:t>
            </a:r>
            <a:r>
              <a:rPr lang="en-US"/>
              <a:t> dinosaur kinds were like Apatosaurus above—very little growth in the first 5 years and then exponential growth in the next few years.  </a:t>
            </a:r>
            <a:r>
              <a:rPr lang="ja-JP" altLang="en-US"/>
              <a:t>“</a:t>
            </a:r>
            <a:r>
              <a:rPr lang="en-US" altLang="ja-JP"/>
              <a:t>All dinosaurs great at rates more rapid than those of extant reptiles, but as a whole they did not show rates intermediate between reptiles and birds/mammals, nor values equivalent to the latter. Unexpectedly, our results show that growth in the Dinosauria was unique among major vertebrate groups…</a:t>
            </a:r>
            <a:r>
              <a:rPr lang="ja-JP" altLang="en-US"/>
              <a:t>”</a:t>
            </a:r>
            <a:r>
              <a:rPr lang="en-US" altLang="ja-JP"/>
              <a:t> (pp. 429-30).</a:t>
            </a:r>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FC5C04-06E5-5142-B6D1-A90B6E2993AA}" type="slidenum">
              <a:rPr lang="en-US" sz="1200"/>
              <a:pPr eaLnBrk="1" hangingPunct="1"/>
              <a:t>78</a:t>
            </a:fld>
            <a:endParaRPr lang="en-US" sz="1200"/>
          </a:p>
        </p:txBody>
      </p:sp>
      <p:sp>
        <p:nvSpPr>
          <p:cNvPr id="314370" name="Rectangle 2"/>
          <p:cNvSpPr>
            <a:spLocks noRot="1" noChangeArrowheads="1" noTextEdit="1"/>
          </p:cNvSpPr>
          <p:nvPr>
            <p:ph type="sldImg"/>
          </p:nvPr>
        </p:nvSpPr>
        <p:spPr>
          <a:ln/>
        </p:spPr>
      </p:sp>
      <p:sp>
        <p:nvSpPr>
          <p:cNvPr id="31437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 study published in 2009 by two leading paleontologists (see my WORD doc: Horner, Jack—Dinosaur species too many 2009) say due to the dramatic changes between juvenile and adult morphology, as many as 1/3 of the dinosaur species never existed.  In Triceratops, for instance, the length, shape and direction of the horns and the shape of the frill changed significantly as the creatures grew.</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EBED39-695A-4640-B99F-342F5534DF30}" type="slidenum">
              <a:rPr lang="en-US" sz="1200"/>
              <a:pPr eaLnBrk="1" hangingPunct="1"/>
              <a:t>79</a:t>
            </a:fld>
            <a:endParaRPr lang="en-US" sz="1200"/>
          </a:p>
        </p:txBody>
      </p:sp>
      <p:sp>
        <p:nvSpPr>
          <p:cNvPr id="316418" name="Rectangle 2"/>
          <p:cNvSpPr>
            <a:spLocks noRot="1" noChangeArrowheads="1" noTextEdit="1"/>
          </p:cNvSpPr>
          <p:nvPr>
            <p:ph type="sldImg"/>
          </p:nvPr>
        </p:nvSpPr>
        <p:spPr>
          <a:ln/>
        </p:spPr>
      </p:sp>
      <p:sp>
        <p:nvSpPr>
          <p:cNvPr id="31641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E91D7B-D6E1-B94F-AD29-7EC529F4E2D6}" type="slidenum">
              <a:rPr lang="en-US" sz="1200"/>
              <a:pPr eaLnBrk="1" hangingPunct="1"/>
              <a:t>80</a:t>
            </a:fld>
            <a:endParaRPr lang="en-US" sz="1200"/>
          </a:p>
        </p:txBody>
      </p:sp>
      <p:sp>
        <p:nvSpPr>
          <p:cNvPr id="318466" name="Rectangle 2"/>
          <p:cNvSpPr>
            <a:spLocks noRot="1" noChangeArrowheads="1" noTextEdit="1"/>
          </p:cNvSpPr>
          <p:nvPr>
            <p:ph type="sldImg"/>
          </p:nvPr>
        </p:nvSpPr>
        <p:spPr>
          <a:ln/>
        </p:spPr>
      </p:sp>
      <p:sp>
        <p:nvSpPr>
          <p:cNvPr id="318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b="1"/>
              <a:t>“</a:t>
            </a:r>
            <a:r>
              <a:rPr lang="en-US" altLang="ja-JP" b="1"/>
              <a:t>DNA mutation explains huge variety in dog sizes: study</a:t>
            </a:r>
            <a:r>
              <a:rPr lang="ja-JP" altLang="en-US" b="1"/>
              <a:t>”</a:t>
            </a:r>
            <a:r>
              <a:rPr lang="en-US" altLang="ja-JP" b="1"/>
              <a:t>, </a:t>
            </a:r>
            <a:r>
              <a:rPr lang="en-US" altLang="ja-JP"/>
              <a:t>April 5, 2007</a:t>
            </a:r>
          </a:p>
          <a:p>
            <a:pPr eaLnBrk="1" hangingPunct="1"/>
            <a:r>
              <a:rPr lang="en-US"/>
              <a:t>A single genetic mutation explains why dogs vary in size from the miniature Chihuahua to massive mastiffs, a range unmatched by any other mammal, according to a study released Thursday.</a:t>
            </a:r>
          </a:p>
          <a:p>
            <a:pPr eaLnBrk="1" hangingPunct="1"/>
            <a:r>
              <a:rPr lang="en-US"/>
              <a:t>	Researchers have long puzzled over the tremendous variation in size seen in canine breeds, particularly since the species diversified over a relatively short period of time from an evolutionary standpoint.</a:t>
            </a:r>
          </a:p>
          <a:p>
            <a:pPr eaLnBrk="1" hangingPunct="1"/>
            <a:r>
              <a:rPr lang="en-US"/>
              <a:t>The new study suggests the riddle can be explained by a combination of a genetic accident that created a small dog and ten thousand years of selective dog-breeding that ensured the rapid dissemination of this particular piece of doggy DNA.</a:t>
            </a:r>
          </a:p>
          <a:p>
            <a:pPr eaLnBrk="1" hangingPunct="1"/>
            <a:r>
              <a:rPr lang="en-US"/>
              <a:t>The researchers believe the discovery of the DNA mutation could also help explain why humans vary so much in size.</a:t>
            </a:r>
          </a:p>
          <a:p>
            <a:pPr eaLnBrk="1" hangingPunct="1"/>
            <a:r>
              <a:rPr lang="en-US"/>
              <a:t>"The study is a major milestone in canine genetics. We have precisely located the major gene that produces our miniature breeds," said study co-author Paul Jones, a genetics researcher at Mars Inc, the US confectionery and pet food giant which supplied DNA samples used in the study.</a:t>
            </a:r>
          </a:p>
          <a:p>
            <a:pPr eaLnBrk="1" hangingPunct="1"/>
            <a:r>
              <a:rPr lang="en-US"/>
              <a:t>All told, an international team of researchers examined the DNA of more than 3,000 dogs from 143 breeds ranging from pocket-sized pooches such as the Chihuahua, Maltese, Pomeranian, pug and Pekinese to the huge Great Dane, St. Bernard and Irish Wolfhound.</a:t>
            </a:r>
          </a:p>
          <a:p>
            <a:pPr eaLnBrk="1" hangingPunct="1"/>
            <a:r>
              <a:rPr lang="en-US"/>
              <a:t>They found that all dogs under 20 pounds (9 kilos), and virtually all of the small canines studied, carried minute genetic variations on the gene IGF-1 which codes for a protein hormone called insulin-like growth factor 1.</a:t>
            </a:r>
          </a:p>
          <a:p>
            <a:pPr eaLnBrk="1" hangingPunct="1"/>
            <a:r>
              <a:rPr lang="en-US"/>
              <a:t>The IGF-1 gene's hormone helps humans and other mammals grow from birth to adolescence. In small dogs, one or more mutations in the DNA next to the gene suppresses its activity, keeping small dogs from growing larger, the researchers reported in the journal </a:t>
            </a:r>
            <a:r>
              <a:rPr lang="en-US" i="1"/>
              <a:t>Science</a:t>
            </a:r>
            <a:r>
              <a:rPr lang="en-US"/>
              <a:t>.</a:t>
            </a:r>
          </a:p>
          <a:p>
            <a:pPr eaLnBrk="1" hangingPunct="1"/>
            <a:r>
              <a:rPr lang="en-US"/>
              <a:t>The investigators found the genetic fingerprint in breeds that are distantly related and found in distant regions, suggesting that this hiccup in doggy DNA probably occurred about 12,000 years ago.</a:t>
            </a:r>
          </a:p>
          <a:p>
            <a:pPr eaLnBrk="1" hangingPunct="1"/>
            <a:r>
              <a:rPr lang="en-US"/>
              <a:t>"It's as ancient as small dogs," said Gordon Lark, a biologist at the University of Utah in Salt Lake City who worked on the project.</a:t>
            </a:r>
          </a:p>
          <a:p>
            <a:pPr eaLnBrk="1" hangingPunct="1"/>
            <a:r>
              <a:rPr lang="en-US"/>
              <a:t>"Dogs are derived from wolves. Since this is found in all small dogs, it either got into dogs when they were first domesticated or it was a small wolf that dogs descended from."</a:t>
            </a:r>
          </a:p>
          <a:p>
            <a:pPr eaLnBrk="1" hangingPunct="1"/>
            <a:r>
              <a:rPr lang="en-US"/>
              <a:t>Over time, and under the management of humans, the species saw a rapid diversification into a multitude of domestic dog breeds. The researchers believe there was a bias toward breeding small dogs because they were easier to maintain in the crowded confines of developing cities and villages, and more easily transportable during trade and migration.</a:t>
            </a:r>
          </a:p>
          <a:p>
            <a:pPr eaLnBrk="1" hangingPunct="1"/>
            <a:r>
              <a:rPr lang="en-US"/>
              <a:t>The findings have implications far beyond the canine world, the authors said.  "By learning how genes control body size in dogs, we are apt to learn something about how skeletal body size is genetically programmed in humans," said Elaine Ostrander, a senior author of the study and chief of cancer genetics at the National Human Genome Research Institute (NHGRI), which is part of the National Institutes of Health.</a:t>
            </a:r>
          </a:p>
          <a:p>
            <a:pPr eaLnBrk="1" hangingPunct="1"/>
            <a:r>
              <a:rPr lang="en-US"/>
              <a:t>"Nearly all of what we learn from studying body structure, behavior and disease susceptibility in dogs helps us understand some aspect of human health and biology."</a:t>
            </a:r>
            <a:endParaRPr lang="fr-FR" b="1"/>
          </a:p>
          <a:p>
            <a:pPr eaLnBrk="1" hangingPunct="1"/>
            <a:r>
              <a:rPr lang="fr-FR" b="1"/>
              <a:t>Web page 2 </a:t>
            </a:r>
            <a:endParaRPr lang="en-US"/>
          </a:p>
          <a:p>
            <a:pPr eaLnBrk="1" hangingPunct="1"/>
            <a:r>
              <a:rPr lang="en-US"/>
              <a:t>Researchers at NHGRI led the study with help from colleagues at several US and UK institutions including Cornell University in New York, the University of California, Los Angeles, the University of Southern California in Los Angeles, and the Waltham Centre for Pet Nutrition in Leicestershire, England.</a:t>
            </a:r>
            <a:endParaRPr lang="en-US">
              <a:hlinkClick r:id="rId3"/>
            </a:endParaRPr>
          </a:p>
          <a:p>
            <a:pPr eaLnBrk="1" hangingPunct="1"/>
            <a:r>
              <a:rPr lang="en-US">
                <a:hlinkClick r:id="rId3"/>
              </a:rPr>
              <a:t>http://news.yahoo.com/s/afp/20070405/sc_afp/ussciencedogs2&amp;printer=1;_ylt=AgwSKUvh</a:t>
            </a:r>
            <a:r>
              <a:rPr lang="en-US"/>
              <a:t>, accessed 16 April 2007</a:t>
            </a:r>
          </a:p>
          <a:p>
            <a:pPr eaLnBrk="1" hangingPunct="1"/>
            <a:r>
              <a:rPr lang="en-US"/>
              <a:t>Copyright © 2007 Agence France Presse. All rights reserved. The information contained in the AFP News report may not be published, broadcast, rewritten or redistributed without the prior written authority of Agence France Presse.</a:t>
            </a:r>
          </a:p>
          <a:p>
            <a:pPr eaLnBrk="1" hangingPunct="1"/>
            <a:r>
              <a:rPr lang="en-US"/>
              <a:t>Original research in: </a:t>
            </a:r>
          </a:p>
          <a:p>
            <a:pPr eaLnBrk="1" hangingPunct="1"/>
            <a:r>
              <a:rPr lang="en-US"/>
              <a:t>Nathan B. Sutter, et al, </a:t>
            </a:r>
            <a:r>
              <a:rPr lang="ja-JP" altLang="en-US"/>
              <a:t>“</a:t>
            </a:r>
            <a:r>
              <a:rPr lang="en-US" altLang="ja-JP"/>
              <a:t>A Single IGF1 Allele Is a Major Determinant of Small Size in Dogs,</a:t>
            </a:r>
            <a:r>
              <a:rPr lang="ja-JP" altLang="en-US"/>
              <a:t>”</a:t>
            </a:r>
            <a:r>
              <a:rPr lang="en-US" altLang="ja-JP"/>
              <a:t> </a:t>
            </a:r>
            <a:r>
              <a:rPr lang="en-US" altLang="ja-JP" i="1"/>
              <a:t>Science</a:t>
            </a:r>
            <a:r>
              <a:rPr lang="en-US" altLang="ja-JP"/>
              <a:t>, Vol. 316 (6 April 2007, pp. 112-115.</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0EAE12-62EB-AD45-8822-0D8269CF6688}" type="slidenum">
              <a:rPr lang="en-US" sz="1200"/>
              <a:pPr eaLnBrk="1" hangingPunct="1"/>
              <a:t>8</a:t>
            </a:fld>
            <a:endParaRPr lang="en-US" sz="1200"/>
          </a:p>
        </p:txBody>
      </p:sp>
      <p:sp>
        <p:nvSpPr>
          <p:cNvPr id="172034" name="Rectangle 2"/>
          <p:cNvSpPr>
            <a:spLocks noRot="1" noChangeArrowheads="1" noTextEdit="1"/>
          </p:cNvSpPr>
          <p:nvPr>
            <p:ph type="sldImg"/>
          </p:nvPr>
        </p:nvSpPr>
        <p:spPr>
          <a:ln/>
        </p:spPr>
      </p:sp>
      <p:sp>
        <p:nvSpPr>
          <p:cNvPr id="17203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AEB60D-CADA-6744-9378-0C287FC9EDED}" type="slidenum">
              <a:rPr lang="en-US" sz="1200"/>
              <a:pPr eaLnBrk="1" hangingPunct="1"/>
              <a:t>81</a:t>
            </a:fld>
            <a:endParaRPr lang="en-US" sz="1200"/>
          </a:p>
        </p:txBody>
      </p:sp>
      <p:sp>
        <p:nvSpPr>
          <p:cNvPr id="320514" name="Rectangle 2"/>
          <p:cNvSpPr>
            <a:spLocks noRot="1" noChangeArrowheads="1" noTextEdit="1"/>
          </p:cNvSpPr>
          <p:nvPr>
            <p:ph type="sldImg"/>
          </p:nvPr>
        </p:nvSpPr>
        <p:spPr>
          <a:ln/>
        </p:spPr>
      </p:sp>
      <p:sp>
        <p:nvSpPr>
          <p:cNvPr id="320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466CE6-B2AF-4C49-ADCB-6B73049745C1}" type="slidenum">
              <a:rPr lang="en-US" sz="1200"/>
              <a:pPr eaLnBrk="1" hangingPunct="1"/>
              <a:t>82</a:t>
            </a:fld>
            <a:endParaRPr lang="en-US" sz="1200"/>
          </a:p>
        </p:txBody>
      </p:sp>
      <p:sp>
        <p:nvSpPr>
          <p:cNvPr id="322562" name="Rectangle 2"/>
          <p:cNvSpPr>
            <a:spLocks noRot="1" noChangeArrowheads="1" noTextEdit="1"/>
          </p:cNvSpPr>
          <p:nvPr>
            <p:ph type="sldImg"/>
          </p:nvPr>
        </p:nvSpPr>
        <p:spPr>
          <a:ln/>
        </p:spPr>
      </p:sp>
      <p:sp>
        <p:nvSpPr>
          <p:cNvPr id="32256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A2E4ED-6AEE-9447-BD4E-A747019540D3}" type="slidenum">
              <a:rPr lang="en-US" sz="1200"/>
              <a:pPr eaLnBrk="1" hangingPunct="1"/>
              <a:t>83</a:t>
            </a:fld>
            <a:endParaRPr lang="en-US" sz="1200"/>
          </a:p>
        </p:txBody>
      </p:sp>
      <p:sp>
        <p:nvSpPr>
          <p:cNvPr id="324610" name="Rectangle 2"/>
          <p:cNvSpPr>
            <a:spLocks noRot="1" noChangeArrowheads="1" noTextEdit="1"/>
          </p:cNvSpPr>
          <p:nvPr>
            <p:ph type="sldImg"/>
          </p:nvPr>
        </p:nvSpPr>
        <p:spPr>
          <a:ln/>
        </p:spPr>
      </p:sp>
      <p:sp>
        <p:nvSpPr>
          <p:cNvPr id="324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4908E6-D77A-4246-81D3-9B0AF4923B07}" type="slidenum">
              <a:rPr lang="en-US" sz="1200"/>
              <a:pPr eaLnBrk="1" hangingPunct="1"/>
              <a:t>84</a:t>
            </a:fld>
            <a:endParaRPr lang="en-US" sz="1200"/>
          </a:p>
        </p:txBody>
      </p:sp>
      <p:sp>
        <p:nvSpPr>
          <p:cNvPr id="326658" name="Rectangle 2"/>
          <p:cNvSpPr>
            <a:spLocks noRot="1" noChangeArrowheads="1" noTextEdit="1"/>
          </p:cNvSpPr>
          <p:nvPr>
            <p:ph type="sldImg"/>
          </p:nvPr>
        </p:nvSpPr>
        <p:spPr>
          <a:ln/>
        </p:spPr>
      </p:sp>
      <p:sp>
        <p:nvSpPr>
          <p:cNvPr id="326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From Baumgardner slide—Dinosaur National Monument photo</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F0837D-EB5E-D743-AF27-E90DCD18D5F9}" type="slidenum">
              <a:rPr lang="en-US" sz="1200"/>
              <a:pPr eaLnBrk="1" hangingPunct="1"/>
              <a:t>85</a:t>
            </a:fld>
            <a:endParaRPr lang="en-US" sz="1200"/>
          </a:p>
        </p:txBody>
      </p:sp>
      <p:sp>
        <p:nvSpPr>
          <p:cNvPr id="328706" name="Rectangle 2"/>
          <p:cNvSpPr>
            <a:spLocks noRo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Fossilized skin of dinosaur </a:t>
            </a:r>
            <a:r>
              <a:rPr lang="ja-JP" altLang="en-US"/>
              <a:t>‘</a:t>
            </a:r>
            <a:r>
              <a:rPr lang="en-US" altLang="ja-JP"/>
              <a:t>Minmi</a:t>
            </a:r>
            <a:r>
              <a:rPr lang="ja-JP" altLang="en-US"/>
              <a:t>’</a:t>
            </a:r>
            <a:r>
              <a:rPr lang="en-US" altLang="ja-JP"/>
              <a:t>, Queensland.  (Photo by Lorraine Walker)</a:t>
            </a:r>
          </a:p>
          <a:p>
            <a:pPr eaLnBrk="1" hangingPunct="1"/>
            <a:r>
              <a:rPr lang="en-US" i="1">
                <a:solidFill>
                  <a:srgbClr val="FFFF00"/>
                </a:solidFill>
              </a:rPr>
              <a:t>Creation </a:t>
            </a:r>
            <a:r>
              <a:rPr lang="en-US">
                <a:solidFill>
                  <a:srgbClr val="FFFF00"/>
                </a:solidFill>
              </a:rPr>
              <a:t>24:3 (June 2002), p. 7.</a:t>
            </a:r>
          </a:p>
          <a:p>
            <a:pPr eaLnBrk="1" hangingPunct="1"/>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AC3795-11E0-7F4B-A4CF-29F37B3378AF}" type="slidenum">
              <a:rPr lang="en-US" sz="1200"/>
              <a:pPr eaLnBrk="1" hangingPunct="1"/>
              <a:t>86</a:t>
            </a:fld>
            <a:endParaRPr lang="en-US" sz="1200"/>
          </a:p>
        </p:txBody>
      </p:sp>
      <p:sp>
        <p:nvSpPr>
          <p:cNvPr id="330754" name="Rectangle 2"/>
          <p:cNvSpPr>
            <a:spLocks noRo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This is for special needs such as section titles, special messages, very short quotations, and such. This is best suited for center-aligned text. Reposition your frame to be center-center when needed. Presentation Team recommends around 48 pt. Myriad Pro Bold for use on this template. This also contains a floating AiG logo that can be repositioned or removed as appropriate for the overhead</a:t>
            </a:r>
            <a:r>
              <a:rPr lang="ja-JP" altLang="en-US"/>
              <a:t>’</a:t>
            </a:r>
            <a:r>
              <a:rPr lang="en-US" altLang="ja-JP"/>
              <a:t>s content.</a:t>
            </a:r>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343347-EF6B-C941-AA5D-72122125E9FE}" type="slidenum">
              <a:rPr lang="en-US" sz="1200"/>
              <a:pPr eaLnBrk="1" hangingPunct="1"/>
              <a:t>87</a:t>
            </a:fld>
            <a:endParaRPr lang="en-US" sz="1200"/>
          </a:p>
        </p:txBody>
      </p:sp>
      <p:sp>
        <p:nvSpPr>
          <p:cNvPr id="332802" name="Rectangle 2"/>
          <p:cNvSpPr>
            <a:spLocks noRot="1" noChangeArrowheads="1" noTextEdit="1"/>
          </p:cNvSpPr>
          <p:nvPr>
            <p:ph type="sldImg"/>
          </p:nvPr>
        </p:nvSpPr>
        <p:spPr>
          <a:ln/>
        </p:spPr>
      </p:sp>
      <p:sp>
        <p:nvSpPr>
          <p:cNvPr id="33280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Supposedly went extinct </a:t>
            </a:r>
            <a:r>
              <a:rPr lang="en-US" b="1"/>
              <a:t>150 million years ago</a:t>
            </a:r>
            <a:r>
              <a:rPr lang="en-US"/>
              <a:t> (Jurassic period—age of Dinosaurs) but found alive and healthy in </a:t>
            </a:r>
            <a:r>
              <a:rPr lang="en-US" b="1"/>
              <a:t>1994</a:t>
            </a:r>
            <a:r>
              <a:rPr lang="en-US"/>
              <a:t> in Wollemi National Park 200 km (125 mi) northwest of Sydney, Australia, and virtually identical to the fossil form found about 100 km (62 miles) away.  Soon they will growing in gardens all over the world.</a:t>
            </a:r>
          </a:p>
          <a:p>
            <a:pPr eaLnBrk="1" hangingPunct="1"/>
            <a:r>
              <a:rPr lang="en-US"/>
              <a:t>Wollemi pines are now well known to have the capacity to re-sprout after a catastrophe.  New trunks can grow from old roots that may be 1000s of years old.</a:t>
            </a:r>
          </a:p>
          <a:p>
            <a:pPr eaLnBrk="1" hangingPunct="1"/>
            <a:r>
              <a:rPr lang="en-US"/>
              <a:t>See Andrew Snelling</a:t>
            </a:r>
            <a:r>
              <a:rPr lang="ja-JP" altLang="en-US"/>
              <a:t>’</a:t>
            </a:r>
            <a:r>
              <a:rPr lang="en-US" altLang="ja-JP"/>
              <a:t>s ICR Impact article, No. 394 (April 2006), at www.ICR.org.</a:t>
            </a:r>
          </a:p>
          <a:p>
            <a:pPr eaLnBrk="1" hangingPunct="1"/>
            <a:r>
              <a:rPr lang="en-US"/>
              <a:t>Photo from Ken Ham 27 Mar 2008</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30EFD1-1821-B040-AE91-7C2571A922C6}" type="slidenum">
              <a:rPr lang="en-US" sz="1200"/>
              <a:pPr eaLnBrk="1" hangingPunct="1"/>
              <a:t>88</a:t>
            </a:fld>
            <a:endParaRPr lang="en-US" sz="1200"/>
          </a:p>
        </p:txBody>
      </p:sp>
      <p:sp>
        <p:nvSpPr>
          <p:cNvPr id="334850" name="Rectangle 2"/>
          <p:cNvSpPr>
            <a:spLocks noRo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chemeClr val="bg1"/>
                </a:solidFill>
              </a:rPr>
              <a:t>1993: </a:t>
            </a:r>
            <a:r>
              <a:rPr lang="ja-JP" altLang="en-US" b="1">
                <a:solidFill>
                  <a:schemeClr val="bg1"/>
                </a:solidFill>
              </a:rPr>
              <a:t>“</a:t>
            </a:r>
            <a:r>
              <a:rPr lang="en-US" altLang="ja-JP" b="1">
                <a:solidFill>
                  <a:schemeClr val="bg1"/>
                </a:solidFill>
              </a:rPr>
              <a:t>It was exactly like looking at a slice of modern bone.  But, of course, </a:t>
            </a:r>
            <a:r>
              <a:rPr lang="en-US" altLang="ja-JP" b="1">
                <a:solidFill>
                  <a:srgbClr val="FFFF00"/>
                </a:solidFill>
              </a:rPr>
              <a:t>I couldn</a:t>
            </a:r>
            <a:r>
              <a:rPr lang="ja-JP" altLang="en-US" b="1">
                <a:solidFill>
                  <a:srgbClr val="FFFF00"/>
                </a:solidFill>
              </a:rPr>
              <a:t>’</a:t>
            </a:r>
            <a:r>
              <a:rPr lang="en-US" altLang="ja-JP" b="1">
                <a:solidFill>
                  <a:srgbClr val="FFFF00"/>
                </a:solidFill>
              </a:rPr>
              <a:t>t believe it.</a:t>
            </a:r>
            <a:r>
              <a:rPr lang="en-US" altLang="ja-JP" b="1">
                <a:solidFill>
                  <a:schemeClr val="bg1"/>
                </a:solidFill>
              </a:rPr>
              <a:t>  I said to the lab technician: </a:t>
            </a:r>
            <a:r>
              <a:rPr lang="ja-JP" altLang="en-US" b="1">
                <a:solidFill>
                  <a:schemeClr val="bg1"/>
                </a:solidFill>
              </a:rPr>
              <a:t>‘</a:t>
            </a:r>
            <a:r>
              <a:rPr lang="en-US" altLang="ja-JP" b="1">
                <a:solidFill>
                  <a:schemeClr val="bg1"/>
                </a:solidFill>
              </a:rPr>
              <a:t>The bones, after all, are 65 million years old.  How could blood cells survive that long?</a:t>
            </a:r>
            <a:r>
              <a:rPr lang="ja-JP" altLang="en-US" b="1">
                <a:solidFill>
                  <a:schemeClr val="bg1"/>
                </a:solidFill>
              </a:rPr>
              <a:t>’”</a:t>
            </a:r>
            <a:endParaRPr lang="en-US" altLang="ja-JP" b="1">
              <a:solidFill>
                <a:schemeClr val="bg1"/>
              </a:solidFill>
            </a:endParaRPr>
          </a:p>
          <a:p>
            <a:r>
              <a:rPr lang="en-US" b="1"/>
              <a:t>1993</a:t>
            </a:r>
            <a:r>
              <a:rPr lang="en-US"/>
              <a:t> Schweitzer-- </a:t>
            </a:r>
            <a:r>
              <a:rPr lang="en-US" b="1"/>
              <a:t>grad student at</a:t>
            </a:r>
            <a:r>
              <a:rPr lang="en-US"/>
              <a:t> </a:t>
            </a:r>
            <a:r>
              <a:rPr lang="en-US" b="1"/>
              <a:t>Montana St. Univ. Museum of the Rockies, </a:t>
            </a:r>
            <a:r>
              <a:rPr lang="en-US"/>
              <a:t>discovery--early 1992.  </a:t>
            </a:r>
          </a:p>
          <a:p>
            <a:r>
              <a:rPr lang="en-US" b="1"/>
              <a:t>2005 Schweitzer --professor at U of N. Carolina, Chapel Hill.</a:t>
            </a:r>
            <a:endParaRPr lang="en-US"/>
          </a:p>
          <a:p>
            <a:r>
              <a:rPr lang="en-US"/>
              <a:t>David DeWitt explains: </a:t>
            </a:r>
            <a:r>
              <a:rPr lang="ja-JP" altLang="en-US"/>
              <a:t>“</a:t>
            </a:r>
            <a:r>
              <a:rPr lang="en-US" altLang="ja-JP"/>
              <a:t>Conventional wisdom held that proteins and DNA could not survive for millions of years. Indeed, </a:t>
            </a:r>
            <a:r>
              <a:rPr lang="en-US" altLang="ja-JP" b="1"/>
              <a:t>an upper limit to the preservation of a stable protein such as collagen</a:t>
            </a:r>
            <a:r>
              <a:rPr lang="en-US" altLang="ja-JP"/>
              <a:t> was presumed to be about </a:t>
            </a:r>
            <a:r>
              <a:rPr lang="en-US" altLang="ja-JP" b="1"/>
              <a:t>2.7 million years at 0°C, 180,000 years at 10°C, and only 15,000 years at 20°C</a:t>
            </a:r>
            <a:r>
              <a:rPr lang="en-US" altLang="ja-JP"/>
              <a:t>.(1)  Thus, there was much skepticism that what Schweitzer found was really dinosaur soft tissue when it was initially reported. Secular scientists were hesitant to believe that such tissue and proteins could persist for more than 65 million years.</a:t>
            </a:r>
            <a:r>
              <a:rPr lang="ja-JP" altLang="en-US"/>
              <a:t>”</a:t>
            </a:r>
            <a:endParaRPr lang="en-US" altLang="ja-JP"/>
          </a:p>
          <a:p>
            <a:r>
              <a:rPr lang="en-US"/>
              <a:t>	(1): Nielsen-Marsh, C., Biomolecules in fossil remains: A multidisciplinary approach to endurance, </a:t>
            </a:r>
            <a:r>
              <a:rPr lang="en-US" i="1"/>
              <a:t>The Biochemist</a:t>
            </a:r>
            <a:r>
              <a:rPr lang="en-US"/>
              <a:t> June 2002 pages 12–14, http://www.biochemist.org/bio/02403/0012/024030012.pdf.  Quoted from DeWitt</a:t>
            </a:r>
            <a:r>
              <a:rPr lang="ja-JP" altLang="en-US"/>
              <a:t>’</a:t>
            </a:r>
            <a:r>
              <a:rPr lang="en-US" altLang="ja-JP"/>
              <a:t>s article: http://www.answersingenesis.org/articles/2007/04/13/t-rex-big-chicken#fnList_1_5, </a:t>
            </a:r>
            <a:r>
              <a:rPr lang="ja-JP" altLang="en-US"/>
              <a:t>“</a:t>
            </a:r>
            <a:r>
              <a:rPr lang="en-US" altLang="ja-JP"/>
              <a:t>Tyrannosaurus rex: a big chicken?</a:t>
            </a:r>
            <a:r>
              <a:rPr lang="ja-JP" altLang="en-US"/>
              <a:t>”</a:t>
            </a:r>
            <a:r>
              <a:rPr lang="en-US" altLang="ja-JP"/>
              <a:t>, 13 April 2007.</a:t>
            </a:r>
          </a:p>
          <a:p>
            <a:r>
              <a:rPr lang="en-US"/>
              <a:t>Picture from http://www.meas.ncsu.edu/faculty/schweitzer/schweitzer.htm, downloaded 29 March 2005.</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598C76-5DA8-1C47-9F92-CE0AB9C253AA}" type="slidenum">
              <a:rPr lang="en-US" sz="1200"/>
              <a:pPr eaLnBrk="1" hangingPunct="1"/>
              <a:t>89</a:t>
            </a:fld>
            <a:endParaRPr lang="en-US" sz="1200"/>
          </a:p>
        </p:txBody>
      </p:sp>
      <p:sp>
        <p:nvSpPr>
          <p:cNvPr id="336898" name="Rectangle 2"/>
          <p:cNvSpPr>
            <a:spLocks noRo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50000"/>
              </a:spcBef>
            </a:pPr>
            <a:r>
              <a:rPr lang="en-US" b="1">
                <a:solidFill>
                  <a:schemeClr val="bg1"/>
                </a:solidFill>
              </a:rPr>
              <a:t>Tissue fragment (left) is </a:t>
            </a:r>
            <a:r>
              <a:rPr lang="ja-JP" altLang="en-US" b="1">
                <a:solidFill>
                  <a:srgbClr val="FFFF00"/>
                </a:solidFill>
              </a:rPr>
              <a:t>“</a:t>
            </a:r>
            <a:r>
              <a:rPr lang="en-US" altLang="ja-JP" b="1">
                <a:solidFill>
                  <a:srgbClr val="FFFF00"/>
                </a:solidFill>
              </a:rPr>
              <a:t>flexible and resilient and, when stretched </a:t>
            </a:r>
            <a:r>
              <a:rPr lang="en-US" altLang="ja-JP" b="1">
                <a:solidFill>
                  <a:schemeClr val="bg1"/>
                </a:solidFill>
              </a:rPr>
              <a:t>(arrow),</a:t>
            </a:r>
            <a:r>
              <a:rPr lang="en-US" altLang="ja-JP" b="1">
                <a:solidFill>
                  <a:srgbClr val="FFFF00"/>
                </a:solidFill>
              </a:rPr>
              <a:t> returns to its original shape</a:t>
            </a:r>
            <a:r>
              <a:rPr lang="ja-JP" altLang="en-US" b="1">
                <a:solidFill>
                  <a:srgbClr val="FFFF00"/>
                </a:solidFill>
              </a:rPr>
              <a:t>”</a:t>
            </a:r>
            <a:r>
              <a:rPr lang="en-US" altLang="ja-JP" b="1">
                <a:solidFill>
                  <a:schemeClr val="bg1"/>
                </a:solidFill>
              </a:rPr>
              <a:t>  Regions of bone (right) show fibrous character, </a:t>
            </a:r>
            <a:r>
              <a:rPr lang="ja-JP" altLang="en-US" b="1">
                <a:solidFill>
                  <a:srgbClr val="FFFF00"/>
                </a:solidFill>
              </a:rPr>
              <a:t>“</a:t>
            </a:r>
            <a:r>
              <a:rPr lang="en-US" altLang="ja-JP" b="1">
                <a:solidFill>
                  <a:srgbClr val="FFFF00"/>
                </a:solidFill>
              </a:rPr>
              <a:t>not normally seen in fossil bone.</a:t>
            </a:r>
            <a:r>
              <a:rPr lang="ja-JP" altLang="en-US" b="1">
                <a:solidFill>
                  <a:srgbClr val="FFFF00"/>
                </a:solidFill>
              </a:rPr>
              <a:t>”</a:t>
            </a:r>
            <a:endParaRPr lang="en-US" altLang="ja-JP" b="1">
              <a:solidFill>
                <a:srgbClr val="FFFF00"/>
              </a:solidFill>
            </a:endParaRPr>
          </a:p>
          <a:p>
            <a:r>
              <a:rPr lang="en-US"/>
              <a:t>This research has been further confirmed by Schweitzer and her colleagues by studying hadrosaur bones that show evidence of having been buried rapidly in a deep deposit of sandstone in the Judith River formation in Montana.  See summary of the May 2009 </a:t>
            </a:r>
            <a:r>
              <a:rPr lang="en-US" i="1"/>
              <a:t>Science</a:t>
            </a:r>
            <a:r>
              <a:rPr lang="en-US"/>
              <a:t> article in </a:t>
            </a:r>
            <a:r>
              <a:rPr lang="ja-JP" altLang="en-US"/>
              <a:t>“</a:t>
            </a:r>
            <a:r>
              <a:rPr lang="en-US" altLang="ja-JP"/>
              <a:t>Proteins, Soft Tissue from 80 Million-Year-Old Hadrosaur Add Weight to Theory that Molecules Preserve Over Time,</a:t>
            </a:r>
            <a:r>
              <a:rPr lang="ja-JP" altLang="en-US"/>
              <a:t>”</a:t>
            </a:r>
            <a:r>
              <a:rPr lang="en-US" altLang="ja-JP"/>
              <a:t> http://www.physorg.com/news160320581.html, 30 April 2009, accessed 3 Aug. 2009</a:t>
            </a:r>
          </a:p>
          <a:p>
            <a:pPr eaLnBrk="1" hangingPunct="1">
              <a:lnSpc>
                <a:spcPct val="90000"/>
              </a:lnSpc>
              <a:spcBef>
                <a:spcPct val="50000"/>
              </a:spcBef>
            </a:pPr>
            <a:r>
              <a:rPr lang="en-US"/>
              <a:t>By 2005 Schweitzer was </a:t>
            </a:r>
            <a:r>
              <a:rPr lang="en-US" b="1"/>
              <a:t>professor at U of N. Carolina, Chapel Hill.</a:t>
            </a:r>
          </a:p>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261879-9CA5-D74F-B477-D497DDE9BBDB}" type="slidenum">
              <a:rPr lang="en-US" sz="1200"/>
              <a:pPr eaLnBrk="1" hangingPunct="1"/>
              <a:t>90</a:t>
            </a:fld>
            <a:endParaRPr lang="en-US" sz="1200"/>
          </a:p>
        </p:txBody>
      </p:sp>
      <p:sp>
        <p:nvSpPr>
          <p:cNvPr id="338946" name="Rectangle 2"/>
          <p:cNvSpPr>
            <a:spLocks noRot="1" noChangeArrowheads="1" noTextEdit="1"/>
          </p:cNvSpPr>
          <p:nvPr>
            <p:ph type="sldImg"/>
          </p:nvPr>
        </p:nvSpPr>
        <p:spPr>
          <a:ln/>
        </p:spPr>
      </p:sp>
      <p:sp>
        <p:nvSpPr>
          <p:cNvPr id="338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ja-JP" altLang="en-US" b="1">
                <a:solidFill>
                  <a:schemeClr val="bg1"/>
                </a:solidFill>
              </a:rPr>
              <a:t>“</a:t>
            </a:r>
            <a:r>
              <a:rPr lang="en-US" altLang="ja-JP" b="1">
                <a:solidFill>
                  <a:schemeClr val="bg1"/>
                </a:solidFill>
              </a:rPr>
              <a:t>Dissolved </a:t>
            </a:r>
            <a:r>
              <a:rPr lang="en-US" altLang="ja-JP" b="1" i="1">
                <a:solidFill>
                  <a:schemeClr val="bg1"/>
                </a:solidFill>
              </a:rPr>
              <a:t>T. rex</a:t>
            </a:r>
            <a:r>
              <a:rPr lang="en-US" altLang="ja-JP" b="1">
                <a:solidFill>
                  <a:schemeClr val="bg1"/>
                </a:solidFill>
              </a:rPr>
              <a:t> bone yielded </a:t>
            </a:r>
            <a:r>
              <a:rPr lang="en-US" altLang="ja-JP" b="1">
                <a:solidFill>
                  <a:srgbClr val="FFFF00"/>
                </a:solidFill>
              </a:rPr>
              <a:t>flexible, branching vessels</a:t>
            </a:r>
            <a:r>
              <a:rPr lang="en-US" altLang="ja-JP" b="1">
                <a:solidFill>
                  <a:schemeClr val="bg1"/>
                </a:solidFill>
              </a:rPr>
              <a:t> (</a:t>
            </a:r>
            <a:r>
              <a:rPr lang="en-US" altLang="ja-JP" b="1" i="1">
                <a:solidFill>
                  <a:schemeClr val="bg1"/>
                </a:solidFill>
              </a:rPr>
              <a:t>left</a:t>
            </a:r>
            <a:r>
              <a:rPr lang="en-US" altLang="ja-JP" b="1">
                <a:solidFill>
                  <a:schemeClr val="bg1"/>
                </a:solidFill>
              </a:rPr>
              <a:t>), some of which contain cell-like structures (</a:t>
            </a:r>
            <a:r>
              <a:rPr lang="en-US" altLang="ja-JP" b="1" i="1">
                <a:solidFill>
                  <a:schemeClr val="bg1"/>
                </a:solidFill>
              </a:rPr>
              <a:t>right</a:t>
            </a:r>
            <a:r>
              <a:rPr lang="en-US" altLang="ja-JP" b="1">
                <a:solidFill>
                  <a:schemeClr val="bg1"/>
                </a:solidFill>
              </a:rPr>
              <a:t>).</a:t>
            </a:r>
            <a:r>
              <a:rPr lang="ja-JP" altLang="en-US" b="1">
                <a:solidFill>
                  <a:schemeClr val="bg1"/>
                </a:solidFill>
              </a:rPr>
              <a:t>”</a:t>
            </a:r>
            <a:r>
              <a:rPr lang="en-US" altLang="ja-JP" b="1">
                <a:solidFill>
                  <a:schemeClr val="bg1"/>
                </a:solidFill>
              </a:rPr>
              <a:t> </a:t>
            </a:r>
          </a:p>
          <a:p>
            <a:endParaRPr lang="ru-RU"/>
          </a:p>
          <a:p>
            <a:r>
              <a:rPr lang="en-US"/>
              <a:t>This research has been further confirmed by Schweitzer and her colleagues by studying hadrosaur bones that show evidence of having been buried rapidly in a deep deposit of sandstone in the Judith River formation in Montana.  See summary of the May 2009 </a:t>
            </a:r>
            <a:r>
              <a:rPr lang="en-US" i="1"/>
              <a:t>Science</a:t>
            </a:r>
            <a:r>
              <a:rPr lang="en-US"/>
              <a:t> article in </a:t>
            </a:r>
            <a:r>
              <a:rPr lang="ja-JP" altLang="en-US"/>
              <a:t>“</a:t>
            </a:r>
            <a:r>
              <a:rPr lang="en-US" altLang="ja-JP"/>
              <a:t>Proteins, Soft Tissue from 80 Million-Year-Old Hadrosaur Add Weight to Theory that Molecules Preserve Over Time,</a:t>
            </a:r>
            <a:r>
              <a:rPr lang="ja-JP" altLang="en-US"/>
              <a:t>”</a:t>
            </a:r>
            <a:r>
              <a:rPr lang="en-US" altLang="ja-JP"/>
              <a:t> http://www.physorg.com/news160320581.html, 30 April 2009, accessed 3 Aug. 2009</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36ACCE-3253-4F40-ABBA-880CF2DC221F}" type="slidenum">
              <a:rPr lang="en-US" sz="1200"/>
              <a:pPr eaLnBrk="1" hangingPunct="1"/>
              <a:t>9</a:t>
            </a:fld>
            <a:endParaRPr lang="en-US" sz="1200"/>
          </a:p>
        </p:txBody>
      </p:sp>
      <p:sp>
        <p:nvSpPr>
          <p:cNvPr id="174082" name="Rectangle 2"/>
          <p:cNvSpPr>
            <a:spLocks noRot="1" noChangeArrowheads="1" noTextEdit="1"/>
          </p:cNvSpPr>
          <p:nvPr>
            <p:ph type="sldImg"/>
          </p:nvPr>
        </p:nvSpPr>
        <p:spPr>
          <a:ln/>
        </p:spPr>
      </p:sp>
      <p:sp>
        <p:nvSpPr>
          <p:cNvPr id="17408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F5464F-6AF3-C847-9EB0-9F0FFC5B2F6B}" type="slidenum">
              <a:rPr lang="en-US" sz="1200"/>
              <a:pPr eaLnBrk="1" hangingPunct="1"/>
              <a:t>91</a:t>
            </a:fld>
            <a:endParaRPr lang="en-US" sz="1200"/>
          </a:p>
        </p:txBody>
      </p:sp>
      <p:sp>
        <p:nvSpPr>
          <p:cNvPr id="340994" name="Rectangle 2"/>
          <p:cNvSpPr>
            <a:spLocks noRot="1" noChangeArrowheads="1" noTextEdit="1"/>
          </p:cNvSpPr>
          <p:nvPr>
            <p:ph type="sldImg"/>
          </p:nvPr>
        </p:nvSpPr>
        <p:spPr>
          <a:ln/>
        </p:spPr>
      </p:sp>
      <p:sp>
        <p:nvSpPr>
          <p:cNvPr id="34099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Dragons do not look like any living animal, but they do look remarkably similar to dinosaurs.  </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6912EB-44DC-6747-9987-CC77A1E30941}" type="slidenum">
              <a:rPr lang="en-US" sz="1200"/>
              <a:pPr eaLnBrk="1" hangingPunct="1"/>
              <a:t>92</a:t>
            </a:fld>
            <a:endParaRPr lang="en-US" sz="1200"/>
          </a:p>
        </p:txBody>
      </p:sp>
      <p:sp>
        <p:nvSpPr>
          <p:cNvPr id="343042" name="Rectangle 2"/>
          <p:cNvSpPr>
            <a:spLocks noRot="1" noChangeArrowheads="1" noTextEdit="1"/>
          </p:cNvSpPr>
          <p:nvPr>
            <p:ph type="sldImg"/>
          </p:nvPr>
        </p:nvSpPr>
        <p:spPr>
          <a:ln/>
        </p:spPr>
      </p:sp>
      <p:sp>
        <p:nvSpPr>
          <p:cNvPr id="3430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08E1FC-05DC-1747-8707-1EB7AD282437}" type="slidenum">
              <a:rPr lang="en-US" sz="1200"/>
              <a:pPr eaLnBrk="1" hangingPunct="1"/>
              <a:t>93</a:t>
            </a:fld>
            <a:endParaRPr lang="en-US" sz="1200"/>
          </a:p>
        </p:txBody>
      </p:sp>
      <p:sp>
        <p:nvSpPr>
          <p:cNvPr id="345090" name="Rectangle 2"/>
          <p:cNvSpPr>
            <a:spLocks noRot="1" noChangeArrowheads="1" noTextEdit="1"/>
          </p:cNvSpPr>
          <p:nvPr>
            <p:ph type="sldImg"/>
          </p:nvPr>
        </p:nvSpPr>
        <p:spPr>
          <a:ln/>
        </p:spPr>
      </p:sp>
      <p:sp>
        <p:nvSpPr>
          <p:cNvPr id="345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t>The animal had swallowed a girl. Yarru is said to have lived in waterholes.</a:t>
            </a:r>
            <a:endParaRPr lang="en-AU" altLang="ja-JP">
              <a:ea typeface="MS PGothic" charset="0"/>
              <a:cs typeface="MS PGothic" charset="0"/>
            </a:endParaRPr>
          </a:p>
          <a:p>
            <a:pPr eaLnBrk="1" hangingPunct="1"/>
            <a:r>
              <a:rPr lang="en-GB"/>
              <a:t>The drawing was made by an Aborigine tribal artist who had very little formal education and drew the picture based on the verbal description in the tribal stories.  None of the Aborigines of the tribal knew about plesiosaurs or what they looked like, on the basis of others teaching them or showing them pictures of fossils.  </a:t>
            </a:r>
          </a:p>
          <a:p>
            <a:pPr eaLnBrk="1" hangingPunct="1"/>
            <a:r>
              <a:rPr lang="en-GB" i="1"/>
              <a:t>Creation</a:t>
            </a:r>
            <a:r>
              <a:rPr lang="en-GB"/>
              <a:t> magazine 21:1 (Dec. 1998-Feb. 1999), pp. 24-27. </a:t>
            </a:r>
          </a:p>
          <a:p>
            <a:pPr eaLnBrk="1" hangingPunct="1"/>
            <a:r>
              <a:rPr lang="en-GB"/>
              <a:t>Source of the information: Dennis Fields, former missionary to the Kuku Yalanji people in the rainforest region of far north Queensland.  </a:t>
            </a:r>
            <a:endParaRPr lang="en-AU" altLang="ja-JP">
              <a:ea typeface="MS PGothic" charset="0"/>
              <a:cs typeface="MS PGothic"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430E33-1539-2D4D-BA6C-4BF29508A852}" type="slidenum">
              <a:rPr lang="en-US" sz="1200"/>
              <a:pPr eaLnBrk="1" hangingPunct="1"/>
              <a:t>94</a:t>
            </a:fld>
            <a:endParaRPr lang="en-US" sz="1200"/>
          </a:p>
        </p:txBody>
      </p:sp>
      <p:sp>
        <p:nvSpPr>
          <p:cNvPr id="347138" name="Rectangle 2"/>
          <p:cNvSpPr>
            <a:spLocks noRot="1" noChangeArrowheads="1" noTextEdit="1"/>
          </p:cNvSpPr>
          <p:nvPr>
            <p:ph type="sldImg"/>
          </p:nvPr>
        </p:nvSpPr>
        <p:spPr>
          <a:ln/>
        </p:spPr>
      </p:sp>
      <p:sp>
        <p:nvSpPr>
          <p:cNvPr id="347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b="1"/>
              <a:t>Also has leaves and hunting dogs engraved on the brass plate.</a:t>
            </a:r>
            <a:endParaRPr lang="en-US" altLang="ja-JP" b="1">
              <a:ea typeface="MS PGothic" charset="0"/>
              <a:cs typeface="MS PGothic"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1EA717-49BE-244F-B0DB-46FA3D96F7E9}" type="slidenum">
              <a:rPr lang="en-US" sz="1200"/>
              <a:pPr eaLnBrk="1" hangingPunct="1"/>
              <a:t>95</a:t>
            </a:fld>
            <a:endParaRPr lang="en-US" sz="1200"/>
          </a:p>
        </p:txBody>
      </p:sp>
      <p:sp>
        <p:nvSpPr>
          <p:cNvPr id="349186" name="Rectangle 2"/>
          <p:cNvSpPr>
            <a:spLocks noRot="1" noChangeArrowheads="1" noTextEdit="1"/>
          </p:cNvSpPr>
          <p:nvPr>
            <p:ph type="sldImg"/>
          </p:nvPr>
        </p:nvSpPr>
        <p:spPr>
          <a:ln/>
        </p:spPr>
      </p:sp>
      <p:sp>
        <p:nvSpPr>
          <p:cNvPr id="34918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E4B6DC-40EC-BC4B-B303-3C2B1A2E087F}" type="slidenum">
              <a:rPr lang="en-US" sz="1200"/>
              <a:pPr eaLnBrk="1" hangingPunct="1"/>
              <a:t>96</a:t>
            </a:fld>
            <a:endParaRPr lang="en-US" sz="1200"/>
          </a:p>
        </p:txBody>
      </p:sp>
      <p:sp>
        <p:nvSpPr>
          <p:cNvPr id="351234" name="Rectangle 2"/>
          <p:cNvSpPr>
            <a:spLocks noRot="1" noChangeArrowheads="1" noTextEdit="1"/>
          </p:cNvSpPr>
          <p:nvPr>
            <p:ph type="sldImg"/>
          </p:nvPr>
        </p:nvSpPr>
        <p:spPr>
          <a:ln/>
        </p:spPr>
      </p:sp>
      <p:sp>
        <p:nvSpPr>
          <p:cNvPr id="35123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t>Natural Bridges National Monument</a:t>
            </a:r>
            <a:r>
              <a:rPr lang="en-US"/>
              <a:t> is a located about 50 miles (80 km) northwest of the Four Corners boundary of southeast Utah, at the junction of White Canyon and Armstrong Canyon, part of the Colorado River drainage. It features the second and fourth largest natural bridges in the world, carved from the white Permian sandstone of the Cedar Mesa Formation. </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86B856-B6B1-5949-AD1F-176F02B7527A}" type="slidenum">
              <a:rPr lang="en-US" sz="1200"/>
              <a:pPr eaLnBrk="1" hangingPunct="1"/>
              <a:t>97</a:t>
            </a:fld>
            <a:endParaRPr lang="en-US" sz="1200"/>
          </a:p>
        </p:txBody>
      </p:sp>
      <p:sp>
        <p:nvSpPr>
          <p:cNvPr id="353282" name="Rectangle 2"/>
          <p:cNvSpPr>
            <a:spLocks noRot="1" noChangeArrowheads="1" noTextEdit="1"/>
          </p:cNvSpPr>
          <p:nvPr>
            <p:ph type="sldImg"/>
          </p:nvPr>
        </p:nvSpPr>
        <p:spPr>
          <a:ln/>
        </p:spPr>
      </p:sp>
      <p:sp>
        <p:nvSpPr>
          <p:cNvPr id="35328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F45132-4575-F340-8C9D-B42A2A66AD64}" type="slidenum">
              <a:rPr lang="en-US" sz="1200"/>
              <a:pPr eaLnBrk="1" hangingPunct="1"/>
              <a:t>98</a:t>
            </a:fld>
            <a:endParaRPr lang="en-US" sz="1200"/>
          </a:p>
        </p:txBody>
      </p:sp>
      <p:sp>
        <p:nvSpPr>
          <p:cNvPr id="355330" name="Rectangle 2"/>
          <p:cNvSpPr>
            <a:spLocks noRot="1" noChangeArrowheads="1" noTextEdit="1"/>
          </p:cNvSpPr>
          <p:nvPr>
            <p:ph type="sldImg"/>
          </p:nvPr>
        </p:nvSpPr>
        <p:spPr>
          <a:ln/>
        </p:spPr>
      </p:sp>
      <p:sp>
        <p:nvSpPr>
          <p:cNvPr id="355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12</a:t>
            </a:r>
            <a:r>
              <a:rPr lang="en-US" baseline="30000"/>
              <a:t>th</a:t>
            </a:r>
            <a:r>
              <a:rPr lang="en-US"/>
              <a:t> century bas-relief picture of a dinosaur in the ruins of Angkor outside of Siem Reap, Cambodia. The ruins of Angkor Thom have purposely not been restored, though other ruins of thise ancient Khmer kingdom (9</a:t>
            </a:r>
            <a:r>
              <a:rPr lang="en-US" baseline="30000"/>
              <a:t>th</a:t>
            </a:r>
            <a:r>
              <a:rPr lang="en-US"/>
              <a:t>--12</a:t>
            </a:r>
            <a:r>
              <a:rPr lang="en-US" baseline="30000"/>
              <a:t>th</a:t>
            </a:r>
            <a:r>
              <a:rPr lang="en-US"/>
              <a:t> century) have been restored. The original edifices of Angkor Thom were constructed during the latter end of the kingdom. </a:t>
            </a:r>
            <a:r>
              <a:rPr lang="en-US" b="1"/>
              <a:t>The most significant of the buildings of Angkor Thom is the great temple-monastery of Ta Prohm.</a:t>
            </a:r>
            <a:r>
              <a:rPr lang="en-US"/>
              <a:t> </a:t>
            </a:r>
          </a:p>
          <a:p>
            <a:pPr eaLnBrk="1" hangingPunct="1"/>
            <a:r>
              <a:rPr lang="en-US"/>
              <a:t>On the side of the west entrance to the temple are stone carvings of various common animals—</a:t>
            </a:r>
            <a:r>
              <a:rPr lang="en-US" b="1"/>
              <a:t>pigs, monkeys, water buffaloes, roosters, snakes</a:t>
            </a:r>
            <a:r>
              <a:rPr lang="en-US"/>
              <a:t>—and what appears to be a dinosaur! There are no mythological figures among them, so one can reasonably conclude that these figures depict the animals that were commonly seen by the ancient Khmer people in the twelfth century.  </a:t>
            </a:r>
            <a:r>
              <a:rPr lang="en-US" b="1"/>
              <a:t>Some have question the authenticity of the relief.</a:t>
            </a:r>
          </a:p>
          <a:p>
            <a:pPr eaLnBrk="1" hangingPunct="1"/>
            <a:r>
              <a:rPr lang="en-US"/>
              <a:t>http://www.answersingenesis.org/docs2007/0115angkor.asp for pictures and info.</a:t>
            </a:r>
          </a:p>
          <a:p>
            <a:pPr eaLnBrk="1" hangingPunct="1"/>
            <a:r>
              <a:rPr lang="en-US"/>
              <a:t>Inset photo and info: http://www.unexplainedearth.com/angkor.php, accessed 15 Sept 2007, </a:t>
            </a:r>
          </a:p>
          <a:p>
            <a:pPr eaLnBrk="1" hangingPunct="1"/>
            <a:r>
              <a:rPr lang="en-US"/>
              <a:t>Further documentation of the authenticity of this from a different investigator is here: http://www.bible.ca/tracks/tracks-cambodia.htm, accessed 11 Aug. 2008</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0B6ADB-04DC-A647-A551-4BCAA1AD23CA}" type="slidenum">
              <a:rPr lang="en-US" sz="1200"/>
              <a:pPr eaLnBrk="1" hangingPunct="1"/>
              <a:t>99</a:t>
            </a:fld>
            <a:endParaRPr lang="en-US" sz="1200"/>
          </a:p>
        </p:txBody>
      </p:sp>
      <p:sp>
        <p:nvSpPr>
          <p:cNvPr id="357378" name="Rectangle 2"/>
          <p:cNvSpPr>
            <a:spLocks noRot="1" noChangeArrowheads="1" noTextEdit="1"/>
          </p:cNvSpPr>
          <p:nvPr>
            <p:ph type="sldImg"/>
          </p:nvPr>
        </p:nvSpPr>
        <p:spPr>
          <a:ln/>
        </p:spPr>
      </p:sp>
      <p:sp>
        <p:nvSpPr>
          <p:cNvPr id="35737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Supposedly went extinct </a:t>
            </a:r>
            <a:r>
              <a:rPr lang="en-US" b="1"/>
              <a:t>150 million years ago</a:t>
            </a:r>
            <a:r>
              <a:rPr lang="en-US"/>
              <a:t> (Jurassic period—age of Dinosaurs) but found alive and healthy in </a:t>
            </a:r>
            <a:r>
              <a:rPr lang="en-US" b="1"/>
              <a:t>1994</a:t>
            </a:r>
            <a:r>
              <a:rPr lang="en-US"/>
              <a:t> in Wollemi National Park 200 km (125 mi) northwest of Sydney, Australia, and virtually identical to the fossil form found about 100 km (62 miles) away.  Soon they will growing in gardens all over the world.</a:t>
            </a:r>
          </a:p>
          <a:p>
            <a:pPr eaLnBrk="1" hangingPunct="1"/>
            <a:r>
              <a:rPr lang="en-US"/>
              <a:t>Wollemi pines are now well known to have the capacity to re-sprout after a catastrophe.  New trunks can grow from old roots that may be 1000s of years old.</a:t>
            </a:r>
          </a:p>
          <a:p>
            <a:pPr eaLnBrk="1" hangingPunct="1"/>
            <a:r>
              <a:rPr lang="en-US"/>
              <a:t>See Andrew Snelling</a:t>
            </a:r>
            <a:r>
              <a:rPr lang="ja-JP" altLang="en-US"/>
              <a:t>’</a:t>
            </a:r>
            <a:r>
              <a:rPr lang="en-US" altLang="ja-JP"/>
              <a:t>s ICR Impact article, No. 394 (April 2006), at www.ICR.org.</a:t>
            </a:r>
          </a:p>
          <a:p>
            <a:pPr eaLnBrk="1" hangingPunct="1"/>
            <a:r>
              <a:rPr lang="en-US"/>
              <a:t>Photo from Ken Ham 27 Mar 2008</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3E2BE9D-9597-3E44-A38F-DED33524D699}" type="slidenum">
              <a:rPr lang="en-US" sz="1200"/>
              <a:pPr eaLnBrk="1" hangingPunct="1"/>
              <a:t>100</a:t>
            </a:fld>
            <a:endParaRPr lang="en-US" sz="1200"/>
          </a:p>
        </p:txBody>
      </p:sp>
      <p:sp>
        <p:nvSpPr>
          <p:cNvPr id="359426" name="Rectangle 2"/>
          <p:cNvSpPr>
            <a:spLocks noRot="1" noChangeArrowheads="1" noTextEdit="1"/>
          </p:cNvSpPr>
          <p:nvPr>
            <p:ph type="sldImg"/>
          </p:nvPr>
        </p:nvSpPr>
        <p:spPr>
          <a:ln/>
        </p:spPr>
      </p:sp>
      <p:sp>
        <p:nvSpPr>
          <p:cNvPr id="359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DE78B4-72BE-624B-9B11-6098BADD7975}" type="slidenum">
              <a:rPr lang="en-US"/>
              <a:pPr>
                <a:defRPr/>
              </a:pPr>
              <a:t>‹#›</a:t>
            </a:fld>
            <a:endParaRPr lang="en-US"/>
          </a:p>
        </p:txBody>
      </p:sp>
    </p:spTree>
    <p:extLst>
      <p:ext uri="{BB962C8B-B14F-4D97-AF65-F5344CB8AC3E}">
        <p14:creationId xmlns:p14="http://schemas.microsoft.com/office/powerpoint/2010/main" val="2874315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10CE9B-EA4B-EB4F-8BE0-6FA102156C1F}" type="slidenum">
              <a:rPr lang="en-US"/>
              <a:pPr>
                <a:defRPr/>
              </a:pPr>
              <a:t>‹#›</a:t>
            </a:fld>
            <a:endParaRPr lang="en-US"/>
          </a:p>
        </p:txBody>
      </p:sp>
    </p:spTree>
    <p:extLst>
      <p:ext uri="{BB962C8B-B14F-4D97-AF65-F5344CB8AC3E}">
        <p14:creationId xmlns:p14="http://schemas.microsoft.com/office/powerpoint/2010/main" val="2100386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8327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308327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B84D464-A17C-BE4A-9DD9-2275305D65BE}" type="slidenum">
              <a:rPr lang="en-US"/>
              <a:pPr>
                <a:defRPr/>
              </a:pPr>
              <a:t>‹#›</a:t>
            </a:fld>
            <a:endParaRPr lang="en-US"/>
          </a:p>
        </p:txBody>
      </p:sp>
    </p:spTree>
    <p:extLst>
      <p:ext uri="{BB962C8B-B14F-4D97-AF65-F5344CB8AC3E}">
        <p14:creationId xmlns:p14="http://schemas.microsoft.com/office/powerpoint/2010/main" val="7709414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C5A36F9-4A3B-C245-BC64-01E81D7616C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325953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B486212-5044-5D49-9AAF-9351ED6BF7C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467551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7DE87AA-E2E9-7B41-A59C-7DFAF3EA455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924473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31D9362-6916-724A-A33E-5BD896FD3418}"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882506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94CAA92C-2282-2248-AA7D-0B1E6A4341B5}"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723518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B4A3FDF-11A3-E543-A16E-56E918EA6318}"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527610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99F902D-E164-3045-AA2E-60F86D0BB5D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022656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ECA9CC9-9B3C-5F46-899D-AA4DE65F312B}"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889235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B57C594-5E2E-A446-A79C-209CC66F63E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44023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806C9-8A8D-D04B-8798-D58A9E0AEDD4}" type="slidenum">
              <a:rPr lang="en-US"/>
              <a:pPr>
                <a:defRPr/>
              </a:pPr>
              <a:t>‹#›</a:t>
            </a:fld>
            <a:endParaRPr lang="en-US"/>
          </a:p>
        </p:txBody>
      </p:sp>
    </p:spTree>
    <p:extLst>
      <p:ext uri="{BB962C8B-B14F-4D97-AF65-F5344CB8AC3E}">
        <p14:creationId xmlns:p14="http://schemas.microsoft.com/office/powerpoint/2010/main" val="32040309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31D7C4A-D071-3A44-A279-5B9EE37D46F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668900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14246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83188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640503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28140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11823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057428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1451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824802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0723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2A71D-0560-1C42-8668-59E15E0DFBF0}" type="slidenum">
              <a:rPr lang="en-US"/>
              <a:pPr>
                <a:defRPr/>
              </a:pPr>
              <a:t>‹#›</a:t>
            </a:fld>
            <a:endParaRPr lang="en-US"/>
          </a:p>
        </p:txBody>
      </p:sp>
    </p:spTree>
    <p:extLst>
      <p:ext uri="{BB962C8B-B14F-4D97-AF65-F5344CB8AC3E}">
        <p14:creationId xmlns:p14="http://schemas.microsoft.com/office/powerpoint/2010/main" val="317173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52463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30533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425162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9477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90663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05674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78227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095938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7996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5473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0FFF1B-374E-E34F-AA5A-F27624585565}" type="slidenum">
              <a:rPr lang="en-US"/>
              <a:pPr>
                <a:defRPr/>
              </a:pPr>
              <a:t>‹#›</a:t>
            </a:fld>
            <a:endParaRPr lang="en-US"/>
          </a:p>
        </p:txBody>
      </p:sp>
    </p:spTree>
    <p:extLst>
      <p:ext uri="{BB962C8B-B14F-4D97-AF65-F5344CB8AC3E}">
        <p14:creationId xmlns:p14="http://schemas.microsoft.com/office/powerpoint/2010/main" val="13462892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70309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9530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07370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930835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60201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309140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7573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29406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667102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98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CC5823-8BA0-B54F-914C-F3BA53D7E375}" type="slidenum">
              <a:rPr lang="en-US"/>
              <a:pPr>
                <a:defRPr/>
              </a:pPr>
              <a:t>‹#›</a:t>
            </a:fld>
            <a:endParaRPr lang="en-US"/>
          </a:p>
        </p:txBody>
      </p:sp>
    </p:spTree>
    <p:extLst>
      <p:ext uri="{BB962C8B-B14F-4D97-AF65-F5344CB8AC3E}">
        <p14:creationId xmlns:p14="http://schemas.microsoft.com/office/powerpoint/2010/main" val="1579422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086718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041031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06541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78011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394364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49147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948627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21241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94228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01714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49B169-14C1-F546-A7C8-7A927CFBCE0C}" type="slidenum">
              <a:rPr lang="en-US"/>
              <a:pPr>
                <a:defRPr/>
              </a:pPr>
              <a:t>‹#›</a:t>
            </a:fld>
            <a:endParaRPr lang="en-US"/>
          </a:p>
        </p:txBody>
      </p:sp>
    </p:spTree>
    <p:extLst>
      <p:ext uri="{BB962C8B-B14F-4D97-AF65-F5344CB8AC3E}">
        <p14:creationId xmlns:p14="http://schemas.microsoft.com/office/powerpoint/2010/main" val="26804455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4523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81195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9654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76160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79245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563899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20844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537643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6975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844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75F6621-E18A-8D45-9440-F185324BF114}" type="slidenum">
              <a:rPr lang="en-US"/>
              <a:pPr>
                <a:defRPr/>
              </a:pPr>
              <a:t>‹#›</a:t>
            </a:fld>
            <a:endParaRPr lang="en-US"/>
          </a:p>
        </p:txBody>
      </p:sp>
    </p:spTree>
    <p:extLst>
      <p:ext uri="{BB962C8B-B14F-4D97-AF65-F5344CB8AC3E}">
        <p14:creationId xmlns:p14="http://schemas.microsoft.com/office/powerpoint/2010/main" val="294624092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363467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2275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50485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36612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66430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919808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134517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43911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2703279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4484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E044DA1-7962-3F45-AD56-2EA137F1BD7D}" type="slidenum">
              <a:rPr lang="en-US"/>
              <a:pPr>
                <a:defRPr/>
              </a:pPr>
              <a:t>‹#›</a:t>
            </a:fld>
            <a:endParaRPr lang="en-US"/>
          </a:p>
        </p:txBody>
      </p:sp>
    </p:spTree>
    <p:extLst>
      <p:ext uri="{BB962C8B-B14F-4D97-AF65-F5344CB8AC3E}">
        <p14:creationId xmlns:p14="http://schemas.microsoft.com/office/powerpoint/2010/main" val="210010142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374833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583584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7467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92984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8829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28974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60704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316595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77393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65969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9B8165A-3894-8A4B-9DC5-AEE0E4B65F55}" type="slidenum">
              <a:rPr lang="en-US"/>
              <a:pPr>
                <a:defRPr/>
              </a:pPr>
              <a:t>‹#›</a:t>
            </a:fld>
            <a:endParaRPr lang="en-US"/>
          </a:p>
        </p:txBody>
      </p:sp>
    </p:spTree>
    <p:extLst>
      <p:ext uri="{BB962C8B-B14F-4D97-AF65-F5344CB8AC3E}">
        <p14:creationId xmlns:p14="http://schemas.microsoft.com/office/powerpoint/2010/main" val="79239263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34651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47224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000097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5333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2524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603010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491214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69939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0204734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7500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078813-5850-BC4E-A377-ED5081588F0A}" type="slidenum">
              <a:rPr lang="en-US"/>
              <a:pPr>
                <a:defRPr/>
              </a:pPr>
              <a:t>‹#›</a:t>
            </a:fld>
            <a:endParaRPr lang="en-US"/>
          </a:p>
        </p:txBody>
      </p:sp>
    </p:spTree>
    <p:extLst>
      <p:ext uri="{BB962C8B-B14F-4D97-AF65-F5344CB8AC3E}">
        <p14:creationId xmlns:p14="http://schemas.microsoft.com/office/powerpoint/2010/main" val="29982294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25843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454302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454761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441868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58277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7624939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9615810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666501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60047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1293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6FA414-4AFD-0B48-98F5-FE879E9E35CD}" type="slidenum">
              <a:rPr lang="en-US"/>
              <a:pPr>
                <a:defRPr/>
              </a:pPr>
              <a:t>‹#›</a:t>
            </a:fld>
            <a:endParaRPr lang="en-US"/>
          </a:p>
        </p:txBody>
      </p:sp>
    </p:spTree>
    <p:extLst>
      <p:ext uri="{BB962C8B-B14F-4D97-AF65-F5344CB8AC3E}">
        <p14:creationId xmlns:p14="http://schemas.microsoft.com/office/powerpoint/2010/main" val="2234442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404107-BE17-B645-AA54-4CCFF26AFCC3}" type="slidenum">
              <a:rPr lang="en-US"/>
              <a:pPr>
                <a:defRPr/>
              </a:pPr>
              <a:t>‹#›</a:t>
            </a:fld>
            <a:endParaRPr lang="en-US"/>
          </a:p>
        </p:txBody>
      </p:sp>
    </p:spTree>
    <p:extLst>
      <p:ext uri="{BB962C8B-B14F-4D97-AF65-F5344CB8AC3E}">
        <p14:creationId xmlns:p14="http://schemas.microsoft.com/office/powerpoint/2010/main" val="14717575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78497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2786553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31163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284301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9943250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11466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1475721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897140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028322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0651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335FEC-E2FC-F542-B319-B62006114AA2}" type="slidenum">
              <a:rPr lang="en-US"/>
              <a:pPr>
                <a:defRPr/>
              </a:pPr>
              <a:t>‹#›</a:t>
            </a:fld>
            <a:endParaRPr lang="en-US"/>
          </a:p>
        </p:txBody>
      </p:sp>
    </p:spTree>
    <p:extLst>
      <p:ext uri="{BB962C8B-B14F-4D97-AF65-F5344CB8AC3E}">
        <p14:creationId xmlns:p14="http://schemas.microsoft.com/office/powerpoint/2010/main" val="104683139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6662662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427695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968206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410119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4646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2711510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60411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10062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58903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0501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8C68D-9F11-1840-86A2-9AB6ABD1CC06}" type="slidenum">
              <a:rPr lang="en-US"/>
              <a:pPr>
                <a:defRPr/>
              </a:pPr>
              <a:t>‹#›</a:t>
            </a:fld>
            <a:endParaRPr lang="en-US"/>
          </a:p>
        </p:txBody>
      </p:sp>
    </p:spTree>
    <p:extLst>
      <p:ext uri="{BB962C8B-B14F-4D97-AF65-F5344CB8AC3E}">
        <p14:creationId xmlns:p14="http://schemas.microsoft.com/office/powerpoint/2010/main" val="22241555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636853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0531314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838911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0327956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5402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277813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027317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1323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878854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17170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DDE9AA-1B2E-2D41-905A-B0282985904E}" type="slidenum">
              <a:rPr lang="en-US"/>
              <a:pPr>
                <a:defRPr/>
              </a:pPr>
              <a:t>‹#›</a:t>
            </a:fld>
            <a:endParaRPr lang="en-US"/>
          </a:p>
        </p:txBody>
      </p:sp>
    </p:spTree>
    <p:extLst>
      <p:ext uri="{BB962C8B-B14F-4D97-AF65-F5344CB8AC3E}">
        <p14:creationId xmlns:p14="http://schemas.microsoft.com/office/powerpoint/2010/main" val="425507529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034734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452475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1980346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855508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8371925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861703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019563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270549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16521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0767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D148ED-0954-F745-806E-21022EDCC673}" type="slidenum">
              <a:rPr lang="en-US"/>
              <a:pPr>
                <a:defRPr/>
              </a:pPr>
              <a:t>‹#›</a:t>
            </a:fld>
            <a:endParaRPr lang="en-US"/>
          </a:p>
        </p:txBody>
      </p:sp>
    </p:spTree>
    <p:extLst>
      <p:ext uri="{BB962C8B-B14F-4D97-AF65-F5344CB8AC3E}">
        <p14:creationId xmlns:p14="http://schemas.microsoft.com/office/powerpoint/2010/main" val="213436225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2321026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027805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534387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9391592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677114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7012107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607066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334150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0951979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040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94D1DC-2E7E-6045-B049-79BFBC95C524}" type="slidenum">
              <a:rPr lang="en-US"/>
              <a:pPr>
                <a:defRPr/>
              </a:pPr>
              <a:t>‹#›</a:t>
            </a:fld>
            <a:endParaRPr lang="en-US"/>
          </a:p>
        </p:txBody>
      </p:sp>
    </p:spTree>
    <p:extLst>
      <p:ext uri="{BB962C8B-B14F-4D97-AF65-F5344CB8AC3E}">
        <p14:creationId xmlns:p14="http://schemas.microsoft.com/office/powerpoint/2010/main" val="37858221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257217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1551306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992118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479241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2952907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625799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2008531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908540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992206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0947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221460-2F2A-6C4F-A361-EACC8F4EECED}" type="slidenum">
              <a:rPr lang="en-US"/>
              <a:pPr>
                <a:defRPr/>
              </a:pPr>
              <a:t>‹#›</a:t>
            </a:fld>
            <a:endParaRPr lang="en-US"/>
          </a:p>
        </p:txBody>
      </p:sp>
    </p:spTree>
    <p:extLst>
      <p:ext uri="{BB962C8B-B14F-4D97-AF65-F5344CB8AC3E}">
        <p14:creationId xmlns:p14="http://schemas.microsoft.com/office/powerpoint/2010/main" val="239187832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98874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3820041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1259167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682726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18108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0569830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721482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6588610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45771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2576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6B29418-1873-A740-8F9E-6032BDA13C9B}" type="slidenum">
              <a:rPr lang="en-US"/>
              <a:pPr>
                <a:defRPr/>
              </a:pPr>
              <a:t>‹#›</a:t>
            </a:fld>
            <a:endParaRPr lang="en-US"/>
          </a:p>
        </p:txBody>
      </p:sp>
    </p:spTree>
    <p:extLst>
      <p:ext uri="{BB962C8B-B14F-4D97-AF65-F5344CB8AC3E}">
        <p14:creationId xmlns:p14="http://schemas.microsoft.com/office/powerpoint/2010/main" val="331981654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9916668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07939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102926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6484906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8476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0252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4237833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078219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115222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6280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937527D-89FA-2D4D-AE6D-5E74C3FA9D44}" type="slidenum">
              <a:rPr lang="en-US"/>
              <a:pPr>
                <a:defRPr/>
              </a:pPr>
              <a:t>‹#›</a:t>
            </a:fld>
            <a:endParaRPr lang="en-US"/>
          </a:p>
        </p:txBody>
      </p:sp>
    </p:spTree>
    <p:extLst>
      <p:ext uri="{BB962C8B-B14F-4D97-AF65-F5344CB8AC3E}">
        <p14:creationId xmlns:p14="http://schemas.microsoft.com/office/powerpoint/2010/main" val="139994781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862027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8906122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72842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0182825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235540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71639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203682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12883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966348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00306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9D6F0C9-EDA5-7A4B-AC1D-81633077A032}" type="slidenum">
              <a:rPr lang="en-US"/>
              <a:pPr>
                <a:defRPr/>
              </a:pPr>
              <a:t>‹#›</a:t>
            </a:fld>
            <a:endParaRPr lang="en-US"/>
          </a:p>
        </p:txBody>
      </p:sp>
    </p:spTree>
    <p:extLst>
      <p:ext uri="{BB962C8B-B14F-4D97-AF65-F5344CB8AC3E}">
        <p14:creationId xmlns:p14="http://schemas.microsoft.com/office/powerpoint/2010/main" val="336882195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787427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745078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7467581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74941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3213817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8012977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201304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163306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3060364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6334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962B81-3562-6F47-B5E0-F4565057BFF1}" type="slidenum">
              <a:rPr lang="en-US"/>
              <a:pPr>
                <a:defRPr/>
              </a:pPr>
              <a:t>‹#›</a:t>
            </a:fld>
            <a:endParaRPr lang="en-US"/>
          </a:p>
        </p:txBody>
      </p:sp>
    </p:spTree>
    <p:extLst>
      <p:ext uri="{BB962C8B-B14F-4D97-AF65-F5344CB8AC3E}">
        <p14:creationId xmlns:p14="http://schemas.microsoft.com/office/powerpoint/2010/main" val="2457053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285419-D841-CC40-8AC1-1CF9696B9366}" type="slidenum">
              <a:rPr lang="en-US"/>
              <a:pPr>
                <a:defRPr/>
              </a:pPr>
              <a:t>‹#›</a:t>
            </a:fld>
            <a:endParaRPr lang="en-US"/>
          </a:p>
        </p:txBody>
      </p:sp>
    </p:spTree>
    <p:extLst>
      <p:ext uri="{BB962C8B-B14F-4D97-AF65-F5344CB8AC3E}">
        <p14:creationId xmlns:p14="http://schemas.microsoft.com/office/powerpoint/2010/main" val="81577478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8264464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551840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901565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357230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48415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780125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046731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556579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365772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91691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0D1153-9DA2-634A-820D-DCC4CC10EFA9}" type="slidenum">
              <a:rPr lang="en-US"/>
              <a:pPr>
                <a:defRPr/>
              </a:pPr>
              <a:t>‹#›</a:t>
            </a:fld>
            <a:endParaRPr lang="en-US"/>
          </a:p>
        </p:txBody>
      </p:sp>
    </p:spTree>
    <p:extLst>
      <p:ext uri="{BB962C8B-B14F-4D97-AF65-F5344CB8AC3E}">
        <p14:creationId xmlns:p14="http://schemas.microsoft.com/office/powerpoint/2010/main" val="72324536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543816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4031869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130146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143147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2627239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6006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4868291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0236782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620710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394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C4108B-05F5-4B4D-BE12-A65ED6CCCFFE}" type="slidenum">
              <a:rPr lang="en-US"/>
              <a:pPr>
                <a:defRPr/>
              </a:pPr>
              <a:t>‹#›</a:t>
            </a:fld>
            <a:endParaRPr lang="en-US"/>
          </a:p>
        </p:txBody>
      </p:sp>
    </p:spTree>
    <p:extLst>
      <p:ext uri="{BB962C8B-B14F-4D97-AF65-F5344CB8AC3E}">
        <p14:creationId xmlns:p14="http://schemas.microsoft.com/office/powerpoint/2010/main" val="112008229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104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19554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5433123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756252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028890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6529524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05992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8622734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574832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8300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596E42-DA49-B142-B7EF-D86564E1BB78}" type="slidenum">
              <a:rPr lang="en-US"/>
              <a:pPr>
                <a:defRPr/>
              </a:pPr>
              <a:t>‹#›</a:t>
            </a:fld>
            <a:endParaRPr lang="en-US"/>
          </a:p>
        </p:txBody>
      </p:sp>
    </p:spTree>
    <p:extLst>
      <p:ext uri="{BB962C8B-B14F-4D97-AF65-F5344CB8AC3E}">
        <p14:creationId xmlns:p14="http://schemas.microsoft.com/office/powerpoint/2010/main" val="285535149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971331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551824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792916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3168283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63138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068759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5035661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00740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156289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5105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1E01A8AB-75B5-854B-9E42-B6BB12324653}" type="slidenum">
              <a:rPr lang="en-US"/>
              <a:pPr>
                <a:defRPr/>
              </a:pPr>
              <a:t>‹#›</a:t>
            </a:fld>
            <a:endParaRPr lang="en-US"/>
          </a:p>
        </p:txBody>
      </p:sp>
    </p:spTree>
    <p:extLst>
      <p:ext uri="{BB962C8B-B14F-4D97-AF65-F5344CB8AC3E}">
        <p14:creationId xmlns:p14="http://schemas.microsoft.com/office/powerpoint/2010/main" val="112232700"/>
      </p:ext>
    </p:extLst>
  </p:cSld>
  <p:clrMapOvr>
    <a:masterClrMapping/>
  </p:clrMapOvr>
  <p:transition xmlns:p14="http://schemas.microsoft.com/office/powerpoint/2010/main">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582569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350535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6393222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958681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282105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20904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557255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1436315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00492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92720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8085C89-70F5-D148-B7EF-65DC5CBAEE53}" type="slidenum">
              <a:rPr lang="en-US"/>
              <a:pPr>
                <a:defRPr/>
              </a:pPr>
              <a:t>‹#›</a:t>
            </a:fld>
            <a:endParaRPr lang="en-US"/>
          </a:p>
        </p:txBody>
      </p:sp>
    </p:spTree>
    <p:extLst>
      <p:ext uri="{BB962C8B-B14F-4D97-AF65-F5344CB8AC3E}">
        <p14:creationId xmlns:p14="http://schemas.microsoft.com/office/powerpoint/2010/main" val="1905502636"/>
      </p:ext>
    </p:extLst>
  </p:cSld>
  <p:clrMapOvr>
    <a:masterClrMapping/>
  </p:clrMapOvr>
  <p:transition xmlns:p14="http://schemas.microsoft.com/office/powerpoint/2010/mai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546335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927900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960370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E719C2B0-DF87-354E-92A5-FBACC590E965}" type="slidenum">
              <a:rPr lang="en-US"/>
              <a:pPr>
                <a:defRPr/>
              </a:pPr>
              <a:t>‹#›</a:t>
            </a:fld>
            <a:endParaRPr lang="en-US"/>
          </a:p>
        </p:txBody>
      </p:sp>
    </p:spTree>
    <p:extLst>
      <p:ext uri="{BB962C8B-B14F-4D97-AF65-F5344CB8AC3E}">
        <p14:creationId xmlns:p14="http://schemas.microsoft.com/office/powerpoint/2010/main" val="3428154150"/>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8063638E-16EB-2D43-B6F0-BE77E6D302E8}" type="slidenum">
              <a:rPr lang="en-US"/>
              <a:pPr>
                <a:defRPr/>
              </a:pPr>
              <a:t>‹#›</a:t>
            </a:fld>
            <a:endParaRPr lang="en-US"/>
          </a:p>
        </p:txBody>
      </p:sp>
    </p:spTree>
    <p:extLst>
      <p:ext uri="{BB962C8B-B14F-4D97-AF65-F5344CB8AC3E}">
        <p14:creationId xmlns:p14="http://schemas.microsoft.com/office/powerpoint/2010/main" val="2601862037"/>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FBAA385B-0162-704A-8135-8091249F7913}" type="slidenum">
              <a:rPr lang="en-US"/>
              <a:pPr>
                <a:defRPr/>
              </a:pPr>
              <a:t>‹#›</a:t>
            </a:fld>
            <a:endParaRPr lang="en-US"/>
          </a:p>
        </p:txBody>
      </p:sp>
    </p:spTree>
    <p:extLst>
      <p:ext uri="{BB962C8B-B14F-4D97-AF65-F5344CB8AC3E}">
        <p14:creationId xmlns:p14="http://schemas.microsoft.com/office/powerpoint/2010/main" val="1884876413"/>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a:lvl1pPr>
          </a:lstStyle>
          <a:p>
            <a:pPr>
              <a:defRPr/>
            </a:pPr>
            <a:fld id="{B427F86A-2981-7242-942B-15792A8BFAA9}" type="slidenum">
              <a:rPr lang="en-US"/>
              <a:pPr>
                <a:defRPr/>
              </a:pPr>
              <a:t>‹#›</a:t>
            </a:fld>
            <a:endParaRPr lang="en-US"/>
          </a:p>
        </p:txBody>
      </p:sp>
    </p:spTree>
    <p:extLst>
      <p:ext uri="{BB962C8B-B14F-4D97-AF65-F5344CB8AC3E}">
        <p14:creationId xmlns:p14="http://schemas.microsoft.com/office/powerpoint/2010/main" val="2744917383"/>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a:lvl1pPr>
          </a:lstStyle>
          <a:p>
            <a:pPr>
              <a:defRPr/>
            </a:pPr>
            <a:fld id="{50024397-5D12-354C-BBE9-B0B3F52B324D}" type="slidenum">
              <a:rPr lang="en-US"/>
              <a:pPr>
                <a:defRPr/>
              </a:pPr>
              <a:t>‹#›</a:t>
            </a:fld>
            <a:endParaRPr lang="en-US"/>
          </a:p>
        </p:txBody>
      </p:sp>
    </p:spTree>
    <p:extLst>
      <p:ext uri="{BB962C8B-B14F-4D97-AF65-F5344CB8AC3E}">
        <p14:creationId xmlns:p14="http://schemas.microsoft.com/office/powerpoint/2010/main" val="3662040197"/>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a:lvl1pPr>
          </a:lstStyle>
          <a:p>
            <a:pPr>
              <a:defRPr/>
            </a:pPr>
            <a:fld id="{7A4BF679-DDF3-4446-A1C9-66DD101C1DD2}" type="slidenum">
              <a:rPr lang="en-US"/>
              <a:pPr>
                <a:defRPr/>
              </a:pPr>
              <a:t>‹#›</a:t>
            </a:fld>
            <a:endParaRPr lang="en-US"/>
          </a:p>
        </p:txBody>
      </p:sp>
    </p:spTree>
    <p:extLst>
      <p:ext uri="{BB962C8B-B14F-4D97-AF65-F5344CB8AC3E}">
        <p14:creationId xmlns:p14="http://schemas.microsoft.com/office/powerpoint/2010/main" val="2385936438"/>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60C5F611-7BF1-E241-8630-B64D95620A27}" type="slidenum">
              <a:rPr lang="en-US"/>
              <a:pPr>
                <a:defRPr/>
              </a:pPr>
              <a:t>‹#›</a:t>
            </a:fld>
            <a:endParaRPr lang="en-US"/>
          </a:p>
        </p:txBody>
      </p:sp>
    </p:spTree>
    <p:extLst>
      <p:ext uri="{BB962C8B-B14F-4D97-AF65-F5344CB8AC3E}">
        <p14:creationId xmlns:p14="http://schemas.microsoft.com/office/powerpoint/2010/main" val="753693829"/>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A922814-8DB1-ED47-8D49-312A2B4C1B90}" type="slidenum">
              <a:rPr lang="en-US"/>
              <a:pPr>
                <a:defRPr/>
              </a:pPr>
              <a:t>‹#›</a:t>
            </a:fld>
            <a:endParaRPr lang="en-US"/>
          </a:p>
        </p:txBody>
      </p:sp>
    </p:spTree>
    <p:extLst>
      <p:ext uri="{BB962C8B-B14F-4D97-AF65-F5344CB8AC3E}">
        <p14:creationId xmlns:p14="http://schemas.microsoft.com/office/powerpoint/2010/main" val="3933448860"/>
      </p:ext>
    </p:extLst>
  </p:cSld>
  <p:clrMapOvr>
    <a:masterClrMapping/>
  </p:clrMapOvr>
  <p:transition xmlns:p14="http://schemas.microsoft.com/office/powerpoint/2010/mai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A3F758CB-3439-7B43-9CA3-565ECC4F3C18}" type="slidenum">
              <a:rPr lang="en-US"/>
              <a:pPr>
                <a:defRPr/>
              </a:pPr>
              <a:t>‹#›</a:t>
            </a:fld>
            <a:endParaRPr lang="en-US"/>
          </a:p>
        </p:txBody>
      </p:sp>
    </p:spTree>
    <p:extLst>
      <p:ext uri="{BB962C8B-B14F-4D97-AF65-F5344CB8AC3E}">
        <p14:creationId xmlns:p14="http://schemas.microsoft.com/office/powerpoint/2010/main" val="1859727812"/>
      </p:ext>
    </p:extLst>
  </p:cSld>
  <p:clrMapOvr>
    <a:masterClrMapping/>
  </p:clrMapOvr>
  <p:transition xmlns:p14="http://schemas.microsoft.com/office/powerpoint/2010/mai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1AE1357F-6431-9D44-BD08-B4BF180646E8}" type="slidenum">
              <a:rPr lang="en-US"/>
              <a:pPr>
                <a:defRPr/>
              </a:pPr>
              <a:t>‹#›</a:t>
            </a:fld>
            <a:endParaRPr lang="en-US"/>
          </a:p>
        </p:txBody>
      </p:sp>
    </p:spTree>
    <p:extLst>
      <p:ext uri="{BB962C8B-B14F-4D97-AF65-F5344CB8AC3E}">
        <p14:creationId xmlns:p14="http://schemas.microsoft.com/office/powerpoint/2010/main" val="1769497012"/>
      </p:ext>
    </p:extLst>
  </p:cSld>
  <p:clrMapOvr>
    <a:masterClrMapping/>
  </p:clrMapOvr>
  <p:transition xmlns:p14="http://schemas.microsoft.com/office/powerpoint/2010/mai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479BF23A-90FD-BA41-AB53-532BF03F764D}" type="slidenum">
              <a:rPr lang="en-US"/>
              <a:pPr>
                <a:defRPr/>
              </a:pPr>
              <a:t>‹#›</a:t>
            </a:fld>
            <a:endParaRPr lang="en-US"/>
          </a:p>
        </p:txBody>
      </p:sp>
    </p:spTree>
    <p:extLst>
      <p:ext uri="{BB962C8B-B14F-4D97-AF65-F5344CB8AC3E}">
        <p14:creationId xmlns:p14="http://schemas.microsoft.com/office/powerpoint/2010/main" val="2175577325"/>
      </p:ext>
    </p:extLst>
  </p:cSld>
  <p:clrMapOvr>
    <a:masterClrMapping/>
  </p:clrMapOvr>
  <p:transition xmlns:p14="http://schemas.microsoft.com/office/powerpoint/2010/mai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9E33A1C8-4D60-A747-89EB-6F932A5908C9}" type="slidenum">
              <a:rPr lang="en-US"/>
              <a:pPr>
                <a:defRPr/>
              </a:pPr>
              <a:t>‹#›</a:t>
            </a:fld>
            <a:endParaRPr lang="en-US"/>
          </a:p>
        </p:txBody>
      </p:sp>
    </p:spTree>
    <p:extLst>
      <p:ext uri="{BB962C8B-B14F-4D97-AF65-F5344CB8AC3E}">
        <p14:creationId xmlns:p14="http://schemas.microsoft.com/office/powerpoint/2010/main" val="1105739986"/>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1945335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115889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9592077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573913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694459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881310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16907A01-87F7-8048-A7A2-A586527304E3}" type="slidenum">
              <a:rPr lang="en-US"/>
              <a:pPr>
                <a:defRPr/>
              </a:pPr>
              <a:t>‹#›</a:t>
            </a:fld>
            <a:endParaRPr lang="en-US"/>
          </a:p>
        </p:txBody>
      </p:sp>
    </p:spTree>
    <p:extLst>
      <p:ext uri="{BB962C8B-B14F-4D97-AF65-F5344CB8AC3E}">
        <p14:creationId xmlns:p14="http://schemas.microsoft.com/office/powerpoint/2010/main" val="2828511774"/>
      </p:ext>
    </p:extLst>
  </p:cSld>
  <p:clrMapOvr>
    <a:masterClrMapping/>
  </p:clrMapOvr>
  <p:transition xmlns:p14="http://schemas.microsoft.com/office/powerpoint/2010/main">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39946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330237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230707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68061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834217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7861230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630159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8473442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291645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2717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218DE8E6-BD23-4B46-9612-26BBAFA6A8F1}" type="slidenum">
              <a:rPr lang="en-US"/>
              <a:pPr>
                <a:defRPr/>
              </a:pPr>
              <a:t>‹#›</a:t>
            </a:fld>
            <a:endParaRPr lang="en-US"/>
          </a:p>
        </p:txBody>
      </p:sp>
    </p:spTree>
    <p:extLst>
      <p:ext uri="{BB962C8B-B14F-4D97-AF65-F5344CB8AC3E}">
        <p14:creationId xmlns:p14="http://schemas.microsoft.com/office/powerpoint/2010/main" val="1678860922"/>
      </p:ext>
    </p:extLst>
  </p:cSld>
  <p:clrMapOvr>
    <a:masterClrMapping/>
  </p:clrMapOvr>
  <p:transition xmlns:p14="http://schemas.microsoft.com/office/powerpoint/2010/main">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5253384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955507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6067475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007974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342835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580026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54F30E-A52F-784D-BD05-7B763E850A8F}" type="slidenum">
              <a:rPr lang="en-US"/>
              <a:pPr>
                <a:defRPr/>
              </a:pPr>
              <a:t>‹#›</a:t>
            </a:fld>
            <a:endParaRPr lang="en-US"/>
          </a:p>
        </p:txBody>
      </p:sp>
    </p:spTree>
    <p:extLst>
      <p:ext uri="{BB962C8B-B14F-4D97-AF65-F5344CB8AC3E}">
        <p14:creationId xmlns:p14="http://schemas.microsoft.com/office/powerpoint/2010/main" val="35349045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DBE233-6251-844D-BBD8-ABD8745138C9}" type="slidenum">
              <a:rPr lang="en-US"/>
              <a:pPr>
                <a:defRPr/>
              </a:pPr>
              <a:t>‹#›</a:t>
            </a:fld>
            <a:endParaRPr lang="en-US"/>
          </a:p>
        </p:txBody>
      </p:sp>
    </p:spTree>
    <p:extLst>
      <p:ext uri="{BB962C8B-B14F-4D97-AF65-F5344CB8AC3E}">
        <p14:creationId xmlns:p14="http://schemas.microsoft.com/office/powerpoint/2010/main" val="292276896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5C8B9E-6979-7545-9EA7-66DDA26B4ACE}" type="slidenum">
              <a:rPr lang="en-US"/>
              <a:pPr>
                <a:defRPr/>
              </a:pPr>
              <a:t>‹#›</a:t>
            </a:fld>
            <a:endParaRPr lang="en-US"/>
          </a:p>
        </p:txBody>
      </p:sp>
    </p:spTree>
    <p:extLst>
      <p:ext uri="{BB962C8B-B14F-4D97-AF65-F5344CB8AC3E}">
        <p14:creationId xmlns:p14="http://schemas.microsoft.com/office/powerpoint/2010/main" val="374885723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69B9C0-6E34-7D4D-8DE0-D675242B60A0}" type="slidenum">
              <a:rPr lang="en-US"/>
              <a:pPr>
                <a:defRPr/>
              </a:pPr>
              <a:t>‹#›</a:t>
            </a:fld>
            <a:endParaRPr lang="en-US"/>
          </a:p>
        </p:txBody>
      </p:sp>
    </p:spTree>
    <p:extLst>
      <p:ext uri="{BB962C8B-B14F-4D97-AF65-F5344CB8AC3E}">
        <p14:creationId xmlns:p14="http://schemas.microsoft.com/office/powerpoint/2010/main" val="197792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CD16D308-362A-9E44-AB98-757D670D401E}" type="slidenum">
              <a:rPr lang="en-US"/>
              <a:pPr>
                <a:defRPr/>
              </a:pPr>
              <a:t>‹#›</a:t>
            </a:fld>
            <a:endParaRPr lang="en-US"/>
          </a:p>
        </p:txBody>
      </p:sp>
    </p:spTree>
    <p:extLst>
      <p:ext uri="{BB962C8B-B14F-4D97-AF65-F5344CB8AC3E}">
        <p14:creationId xmlns:p14="http://schemas.microsoft.com/office/powerpoint/2010/main" val="1342738847"/>
      </p:ext>
    </p:extLst>
  </p:cSld>
  <p:clrMapOvr>
    <a:masterClrMapping/>
  </p:clrMapOvr>
  <p:transition xmlns:p14="http://schemas.microsoft.com/office/powerpoint/2010/main">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6086D1E-EE62-564D-8820-55BC33551D46}" type="slidenum">
              <a:rPr lang="en-US"/>
              <a:pPr>
                <a:defRPr/>
              </a:pPr>
              <a:t>‹#›</a:t>
            </a:fld>
            <a:endParaRPr lang="en-US"/>
          </a:p>
        </p:txBody>
      </p:sp>
    </p:spTree>
    <p:extLst>
      <p:ext uri="{BB962C8B-B14F-4D97-AF65-F5344CB8AC3E}">
        <p14:creationId xmlns:p14="http://schemas.microsoft.com/office/powerpoint/2010/main" val="276625399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27BD7A-366D-CB44-83D4-A324BCAB6F06}" type="slidenum">
              <a:rPr lang="en-US"/>
              <a:pPr>
                <a:defRPr/>
              </a:pPr>
              <a:t>‹#›</a:t>
            </a:fld>
            <a:endParaRPr lang="en-US"/>
          </a:p>
        </p:txBody>
      </p:sp>
    </p:spTree>
    <p:extLst>
      <p:ext uri="{BB962C8B-B14F-4D97-AF65-F5344CB8AC3E}">
        <p14:creationId xmlns:p14="http://schemas.microsoft.com/office/powerpoint/2010/main" val="198021635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101513-A0D9-4E41-AF31-AB4CDF5A6653}" type="slidenum">
              <a:rPr lang="en-US"/>
              <a:pPr>
                <a:defRPr/>
              </a:pPr>
              <a:t>‹#›</a:t>
            </a:fld>
            <a:endParaRPr lang="en-US"/>
          </a:p>
        </p:txBody>
      </p:sp>
    </p:spTree>
    <p:extLst>
      <p:ext uri="{BB962C8B-B14F-4D97-AF65-F5344CB8AC3E}">
        <p14:creationId xmlns:p14="http://schemas.microsoft.com/office/powerpoint/2010/main" val="245048616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90DCDB-BAFD-5B42-A8E9-DA8CB0DBBFC4}" type="slidenum">
              <a:rPr lang="en-US"/>
              <a:pPr>
                <a:defRPr/>
              </a:pPr>
              <a:t>‹#›</a:t>
            </a:fld>
            <a:endParaRPr lang="en-US"/>
          </a:p>
        </p:txBody>
      </p:sp>
    </p:spTree>
    <p:extLst>
      <p:ext uri="{BB962C8B-B14F-4D97-AF65-F5344CB8AC3E}">
        <p14:creationId xmlns:p14="http://schemas.microsoft.com/office/powerpoint/2010/main" val="241678992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4ADF0B-4B92-5941-B918-AA9B861AC205}" type="slidenum">
              <a:rPr lang="en-US"/>
              <a:pPr>
                <a:defRPr/>
              </a:pPr>
              <a:t>‹#›</a:t>
            </a:fld>
            <a:endParaRPr lang="en-US"/>
          </a:p>
        </p:txBody>
      </p:sp>
    </p:spTree>
    <p:extLst>
      <p:ext uri="{BB962C8B-B14F-4D97-AF65-F5344CB8AC3E}">
        <p14:creationId xmlns:p14="http://schemas.microsoft.com/office/powerpoint/2010/main" val="85189657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838ACC-531B-B847-860A-36816FB9E1B2}" type="slidenum">
              <a:rPr lang="en-US"/>
              <a:pPr>
                <a:defRPr/>
              </a:pPr>
              <a:t>‹#›</a:t>
            </a:fld>
            <a:endParaRPr lang="en-US"/>
          </a:p>
        </p:txBody>
      </p:sp>
    </p:spTree>
    <p:extLst>
      <p:ext uri="{BB962C8B-B14F-4D97-AF65-F5344CB8AC3E}">
        <p14:creationId xmlns:p14="http://schemas.microsoft.com/office/powerpoint/2010/main" val="206925279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133A8C-E42F-F24D-A84A-5967AA9EB1FC}" type="slidenum">
              <a:rPr lang="en-US"/>
              <a:pPr>
                <a:defRPr/>
              </a:pPr>
              <a:t>‹#›</a:t>
            </a:fld>
            <a:endParaRPr lang="en-US"/>
          </a:p>
        </p:txBody>
      </p:sp>
    </p:spTree>
    <p:extLst>
      <p:ext uri="{BB962C8B-B14F-4D97-AF65-F5344CB8AC3E}">
        <p14:creationId xmlns:p14="http://schemas.microsoft.com/office/powerpoint/2010/main" val="363579370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096342-22B1-F64C-BDCF-03F14D8E32A6}" type="slidenum">
              <a:rPr lang="en-US"/>
              <a:pPr>
                <a:defRPr/>
              </a:pPr>
              <a:t>‹#›</a:t>
            </a:fld>
            <a:endParaRPr lang="en-US"/>
          </a:p>
        </p:txBody>
      </p:sp>
    </p:spTree>
    <p:extLst>
      <p:ext uri="{BB962C8B-B14F-4D97-AF65-F5344CB8AC3E}">
        <p14:creationId xmlns:p14="http://schemas.microsoft.com/office/powerpoint/2010/main" val="294960078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A4CEFF-FF0E-E24E-ADF5-6C7B24398331}" type="slidenum">
              <a:rPr lang="en-US"/>
              <a:pPr>
                <a:defRPr/>
              </a:pPr>
              <a:t>‹#›</a:t>
            </a:fld>
            <a:endParaRPr lang="en-US"/>
          </a:p>
        </p:txBody>
      </p:sp>
    </p:spTree>
    <p:extLst>
      <p:ext uri="{BB962C8B-B14F-4D97-AF65-F5344CB8AC3E}">
        <p14:creationId xmlns:p14="http://schemas.microsoft.com/office/powerpoint/2010/main" val="154516950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9746AA-7026-B64D-9674-E7491FBAD4B3}" type="slidenum">
              <a:rPr lang="en-US"/>
              <a:pPr>
                <a:defRPr/>
              </a:pPr>
              <a:t>‹#›</a:t>
            </a:fld>
            <a:endParaRPr lang="en-US"/>
          </a:p>
        </p:txBody>
      </p:sp>
    </p:spTree>
    <p:extLst>
      <p:ext uri="{BB962C8B-B14F-4D97-AF65-F5344CB8AC3E}">
        <p14:creationId xmlns:p14="http://schemas.microsoft.com/office/powerpoint/2010/main" val="182412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2A90D2-9DA2-614F-BE16-612A78F84E6A}" type="slidenum">
              <a:rPr lang="en-US"/>
              <a:pPr>
                <a:defRPr/>
              </a:pPr>
              <a:t>‹#›</a:t>
            </a:fld>
            <a:endParaRPr lang="en-US"/>
          </a:p>
        </p:txBody>
      </p:sp>
    </p:spTree>
    <p:extLst>
      <p:ext uri="{BB962C8B-B14F-4D97-AF65-F5344CB8AC3E}">
        <p14:creationId xmlns:p14="http://schemas.microsoft.com/office/powerpoint/2010/main" val="9770147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AE86FE29-4F78-F641-ABD8-C927FEE05361}" type="slidenum">
              <a:rPr lang="en-US"/>
              <a:pPr>
                <a:defRPr/>
              </a:pPr>
              <a:t>‹#›</a:t>
            </a:fld>
            <a:endParaRPr lang="en-US"/>
          </a:p>
        </p:txBody>
      </p:sp>
    </p:spTree>
    <p:extLst>
      <p:ext uri="{BB962C8B-B14F-4D97-AF65-F5344CB8AC3E}">
        <p14:creationId xmlns:p14="http://schemas.microsoft.com/office/powerpoint/2010/main" val="4287453608"/>
      </p:ext>
    </p:extLst>
  </p:cSld>
  <p:clrMapOvr>
    <a:masterClrMapping/>
  </p:clrMapOvr>
  <p:transition xmlns:p14="http://schemas.microsoft.com/office/powerpoint/2010/main">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AD7A70-74C2-D045-89A7-15A79DB83A77}" type="slidenum">
              <a:rPr lang="en-US"/>
              <a:pPr>
                <a:defRPr/>
              </a:pPr>
              <a:t>‹#›</a:t>
            </a:fld>
            <a:endParaRPr lang="en-US"/>
          </a:p>
        </p:txBody>
      </p:sp>
    </p:spTree>
    <p:extLst>
      <p:ext uri="{BB962C8B-B14F-4D97-AF65-F5344CB8AC3E}">
        <p14:creationId xmlns:p14="http://schemas.microsoft.com/office/powerpoint/2010/main" val="203015868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90EF53-A625-7143-A727-E633ED09026F}" type="slidenum">
              <a:rPr lang="en-US"/>
              <a:pPr>
                <a:defRPr/>
              </a:pPr>
              <a:t>‹#›</a:t>
            </a:fld>
            <a:endParaRPr lang="en-US"/>
          </a:p>
        </p:txBody>
      </p:sp>
    </p:spTree>
    <p:extLst>
      <p:ext uri="{BB962C8B-B14F-4D97-AF65-F5344CB8AC3E}">
        <p14:creationId xmlns:p14="http://schemas.microsoft.com/office/powerpoint/2010/main" val="1914118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2234039-05B6-FD44-96CC-8A576AD881BA}" type="slidenum">
              <a:rPr lang="en-US"/>
              <a:pPr>
                <a:defRPr/>
              </a:pPr>
              <a:t>‹#›</a:t>
            </a:fld>
            <a:endParaRPr lang="en-US"/>
          </a:p>
        </p:txBody>
      </p:sp>
    </p:spTree>
    <p:extLst>
      <p:ext uri="{BB962C8B-B14F-4D97-AF65-F5344CB8AC3E}">
        <p14:creationId xmlns:p14="http://schemas.microsoft.com/office/powerpoint/2010/main" val="400621687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88C45CB-68ED-CE4D-9F38-D59CD89980D3}" type="slidenum">
              <a:rPr lang="en-US"/>
              <a:pPr>
                <a:defRPr/>
              </a:pPr>
              <a:t>‹#›</a:t>
            </a:fld>
            <a:endParaRPr lang="en-US"/>
          </a:p>
        </p:txBody>
      </p:sp>
    </p:spTree>
    <p:extLst>
      <p:ext uri="{BB962C8B-B14F-4D97-AF65-F5344CB8AC3E}">
        <p14:creationId xmlns:p14="http://schemas.microsoft.com/office/powerpoint/2010/main" val="101500276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6A1DA3-B376-0E4C-BC0E-D09FDA2A4982}" type="slidenum">
              <a:rPr lang="en-US"/>
              <a:pPr>
                <a:defRPr/>
              </a:pPr>
              <a:t>‹#›</a:t>
            </a:fld>
            <a:endParaRPr lang="en-US"/>
          </a:p>
        </p:txBody>
      </p:sp>
    </p:spTree>
    <p:extLst>
      <p:ext uri="{BB962C8B-B14F-4D97-AF65-F5344CB8AC3E}">
        <p14:creationId xmlns:p14="http://schemas.microsoft.com/office/powerpoint/2010/main" val="80344508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A520B1-6970-7849-807E-8E456661F00E}" type="slidenum">
              <a:rPr lang="en-US"/>
              <a:pPr>
                <a:defRPr/>
              </a:pPr>
              <a:t>‹#›</a:t>
            </a:fld>
            <a:endParaRPr lang="en-US"/>
          </a:p>
        </p:txBody>
      </p:sp>
    </p:spTree>
    <p:extLst>
      <p:ext uri="{BB962C8B-B14F-4D97-AF65-F5344CB8AC3E}">
        <p14:creationId xmlns:p14="http://schemas.microsoft.com/office/powerpoint/2010/main" val="336356503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D6A97A-D7E1-1841-BC44-0C39270D33C2}" type="slidenum">
              <a:rPr lang="en-US"/>
              <a:pPr>
                <a:defRPr/>
              </a:pPr>
              <a:t>‹#›</a:t>
            </a:fld>
            <a:endParaRPr lang="en-US"/>
          </a:p>
        </p:txBody>
      </p:sp>
    </p:spTree>
    <p:extLst>
      <p:ext uri="{BB962C8B-B14F-4D97-AF65-F5344CB8AC3E}">
        <p14:creationId xmlns:p14="http://schemas.microsoft.com/office/powerpoint/2010/main" val="172835301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F001A0-D151-654B-BA1C-2B0B9086FF2B}" type="slidenum">
              <a:rPr lang="en-US"/>
              <a:pPr>
                <a:defRPr/>
              </a:pPr>
              <a:t>‹#›</a:t>
            </a:fld>
            <a:endParaRPr lang="en-US"/>
          </a:p>
        </p:txBody>
      </p:sp>
    </p:spTree>
    <p:extLst>
      <p:ext uri="{BB962C8B-B14F-4D97-AF65-F5344CB8AC3E}">
        <p14:creationId xmlns:p14="http://schemas.microsoft.com/office/powerpoint/2010/main" val="116590272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437090-0618-2E46-ACF3-830F7B9548E0}" type="slidenum">
              <a:rPr lang="en-US"/>
              <a:pPr>
                <a:defRPr/>
              </a:pPr>
              <a:t>‹#›</a:t>
            </a:fld>
            <a:endParaRPr lang="en-US"/>
          </a:p>
        </p:txBody>
      </p:sp>
    </p:spTree>
    <p:extLst>
      <p:ext uri="{BB962C8B-B14F-4D97-AF65-F5344CB8AC3E}">
        <p14:creationId xmlns:p14="http://schemas.microsoft.com/office/powerpoint/2010/main" val="256504184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EAD552-FFBC-D940-B7D6-6D51869E7020}" type="slidenum">
              <a:rPr lang="en-US"/>
              <a:pPr>
                <a:defRPr/>
              </a:pPr>
              <a:t>‹#›</a:t>
            </a:fld>
            <a:endParaRPr lang="en-US"/>
          </a:p>
        </p:txBody>
      </p:sp>
    </p:spTree>
    <p:extLst>
      <p:ext uri="{BB962C8B-B14F-4D97-AF65-F5344CB8AC3E}">
        <p14:creationId xmlns:p14="http://schemas.microsoft.com/office/powerpoint/2010/main" val="41043299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601DF6E-A053-BD4F-9944-A16A38468356}" type="slidenum">
              <a:rPr lang="en-US"/>
              <a:pPr>
                <a:defRPr/>
              </a:pPr>
              <a:t>‹#›</a:t>
            </a:fld>
            <a:endParaRPr lang="en-US"/>
          </a:p>
        </p:txBody>
      </p:sp>
    </p:spTree>
    <p:extLst>
      <p:ext uri="{BB962C8B-B14F-4D97-AF65-F5344CB8AC3E}">
        <p14:creationId xmlns:p14="http://schemas.microsoft.com/office/powerpoint/2010/main" val="3056154046"/>
      </p:ext>
    </p:extLst>
  </p:cSld>
  <p:clrMapOvr>
    <a:masterClrMapping/>
  </p:clrMapOvr>
  <p:transition xmlns:p14="http://schemas.microsoft.com/office/powerpoint/2010/main">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E3D4B6-EDB4-414A-ACF5-F4F31A22BA4B}" type="slidenum">
              <a:rPr lang="en-US"/>
              <a:pPr>
                <a:defRPr/>
              </a:pPr>
              <a:t>‹#›</a:t>
            </a:fld>
            <a:endParaRPr lang="en-US"/>
          </a:p>
        </p:txBody>
      </p:sp>
    </p:spTree>
    <p:extLst>
      <p:ext uri="{BB962C8B-B14F-4D97-AF65-F5344CB8AC3E}">
        <p14:creationId xmlns:p14="http://schemas.microsoft.com/office/powerpoint/2010/main" val="24746402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B56890-5841-9445-8005-89CDD5F02195}" type="slidenum">
              <a:rPr lang="en-US"/>
              <a:pPr>
                <a:defRPr/>
              </a:pPr>
              <a:t>‹#›</a:t>
            </a:fld>
            <a:endParaRPr lang="en-US"/>
          </a:p>
        </p:txBody>
      </p:sp>
    </p:spTree>
    <p:extLst>
      <p:ext uri="{BB962C8B-B14F-4D97-AF65-F5344CB8AC3E}">
        <p14:creationId xmlns:p14="http://schemas.microsoft.com/office/powerpoint/2010/main" val="398741727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010BCC-D5C7-BC43-A434-DB678409D241}" type="slidenum">
              <a:rPr lang="en-US"/>
              <a:pPr>
                <a:defRPr/>
              </a:pPr>
              <a:t>‹#›</a:t>
            </a:fld>
            <a:endParaRPr lang="en-US"/>
          </a:p>
        </p:txBody>
      </p:sp>
    </p:spTree>
    <p:extLst>
      <p:ext uri="{BB962C8B-B14F-4D97-AF65-F5344CB8AC3E}">
        <p14:creationId xmlns:p14="http://schemas.microsoft.com/office/powerpoint/2010/main" val="331203282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AAFD165-4B81-1B44-A294-DD9E58C2B261}" type="slidenum">
              <a:rPr lang="en-US"/>
              <a:pPr>
                <a:defRPr/>
              </a:pPr>
              <a:t>‹#›</a:t>
            </a:fld>
            <a:endParaRPr lang="en-US"/>
          </a:p>
        </p:txBody>
      </p:sp>
    </p:spTree>
    <p:extLst>
      <p:ext uri="{BB962C8B-B14F-4D97-AF65-F5344CB8AC3E}">
        <p14:creationId xmlns:p14="http://schemas.microsoft.com/office/powerpoint/2010/main" val="378234204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F365917-410A-A249-8BB5-5088A13914D5}" type="slidenum">
              <a:rPr lang="en-US"/>
              <a:pPr>
                <a:defRPr/>
              </a:pPr>
              <a:t>‹#›</a:t>
            </a:fld>
            <a:endParaRPr lang="en-US"/>
          </a:p>
        </p:txBody>
      </p:sp>
    </p:spTree>
    <p:extLst>
      <p:ext uri="{BB962C8B-B14F-4D97-AF65-F5344CB8AC3E}">
        <p14:creationId xmlns:p14="http://schemas.microsoft.com/office/powerpoint/2010/main" val="424848514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906FF8-0DF0-6444-B6BA-8571B48E3370}" type="slidenum">
              <a:rPr lang="en-US"/>
              <a:pPr>
                <a:defRPr/>
              </a:pPr>
              <a:t>‹#›</a:t>
            </a:fld>
            <a:endParaRPr lang="en-US"/>
          </a:p>
        </p:txBody>
      </p:sp>
    </p:spTree>
    <p:extLst>
      <p:ext uri="{BB962C8B-B14F-4D97-AF65-F5344CB8AC3E}">
        <p14:creationId xmlns:p14="http://schemas.microsoft.com/office/powerpoint/2010/main" val="97872595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47FB54-D504-8F45-AACB-E73FE217B764}" type="slidenum">
              <a:rPr lang="en-US"/>
              <a:pPr>
                <a:defRPr/>
              </a:pPr>
              <a:t>‹#›</a:t>
            </a:fld>
            <a:endParaRPr lang="en-US"/>
          </a:p>
        </p:txBody>
      </p:sp>
    </p:spTree>
    <p:extLst>
      <p:ext uri="{BB962C8B-B14F-4D97-AF65-F5344CB8AC3E}">
        <p14:creationId xmlns:p14="http://schemas.microsoft.com/office/powerpoint/2010/main" val="298242010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91F9F5-E6D5-224B-9D44-64294902BB6A}" type="slidenum">
              <a:rPr lang="en-US"/>
              <a:pPr>
                <a:defRPr/>
              </a:pPr>
              <a:t>‹#›</a:t>
            </a:fld>
            <a:endParaRPr lang="en-US"/>
          </a:p>
        </p:txBody>
      </p:sp>
    </p:spTree>
    <p:extLst>
      <p:ext uri="{BB962C8B-B14F-4D97-AF65-F5344CB8AC3E}">
        <p14:creationId xmlns:p14="http://schemas.microsoft.com/office/powerpoint/2010/main" val="257702133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9651D7-BDD0-3C41-9585-021645AA4EB6}" type="slidenum">
              <a:rPr lang="en-US"/>
              <a:pPr>
                <a:defRPr/>
              </a:pPr>
              <a:t>‹#›</a:t>
            </a:fld>
            <a:endParaRPr lang="en-US"/>
          </a:p>
        </p:txBody>
      </p:sp>
    </p:spTree>
    <p:extLst>
      <p:ext uri="{BB962C8B-B14F-4D97-AF65-F5344CB8AC3E}">
        <p14:creationId xmlns:p14="http://schemas.microsoft.com/office/powerpoint/2010/main" val="408830468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1AC5DE-9F1E-2347-837E-755D6108B5F0}" type="slidenum">
              <a:rPr lang="en-US"/>
              <a:pPr>
                <a:defRPr/>
              </a:pPr>
              <a:t>‹#›</a:t>
            </a:fld>
            <a:endParaRPr lang="en-US"/>
          </a:p>
        </p:txBody>
      </p:sp>
    </p:spTree>
    <p:extLst>
      <p:ext uri="{BB962C8B-B14F-4D97-AF65-F5344CB8AC3E}">
        <p14:creationId xmlns:p14="http://schemas.microsoft.com/office/powerpoint/2010/main" val="556254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7DF40B6-FBA4-A944-8719-A16873F12720}" type="slidenum">
              <a:rPr lang="en-US"/>
              <a:pPr>
                <a:defRPr/>
              </a:pPr>
              <a:t>‹#›</a:t>
            </a:fld>
            <a:endParaRPr lang="en-US"/>
          </a:p>
        </p:txBody>
      </p:sp>
    </p:spTree>
    <p:extLst>
      <p:ext uri="{BB962C8B-B14F-4D97-AF65-F5344CB8AC3E}">
        <p14:creationId xmlns:p14="http://schemas.microsoft.com/office/powerpoint/2010/main" val="3589940244"/>
      </p:ext>
    </p:extLst>
  </p:cSld>
  <p:clrMapOvr>
    <a:masterClrMapping/>
  </p:clrMapOvr>
  <p:transition xmlns:p14="http://schemas.microsoft.com/office/powerpoint/2010/main">
    <p:fad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3CFE0E-E330-3940-AB69-2563517B401E}" type="slidenum">
              <a:rPr lang="en-US"/>
              <a:pPr>
                <a:defRPr/>
              </a:pPr>
              <a:t>‹#›</a:t>
            </a:fld>
            <a:endParaRPr lang="en-US"/>
          </a:p>
        </p:txBody>
      </p:sp>
    </p:spTree>
    <p:extLst>
      <p:ext uri="{BB962C8B-B14F-4D97-AF65-F5344CB8AC3E}">
        <p14:creationId xmlns:p14="http://schemas.microsoft.com/office/powerpoint/2010/main" val="116255482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76EDC2-5F77-1246-92DD-D07B2AFDD121}" type="slidenum">
              <a:rPr lang="en-US"/>
              <a:pPr>
                <a:defRPr/>
              </a:pPr>
              <a:t>‹#›</a:t>
            </a:fld>
            <a:endParaRPr lang="en-US"/>
          </a:p>
        </p:txBody>
      </p:sp>
    </p:spTree>
    <p:extLst>
      <p:ext uri="{BB962C8B-B14F-4D97-AF65-F5344CB8AC3E}">
        <p14:creationId xmlns:p14="http://schemas.microsoft.com/office/powerpoint/2010/main" val="90825512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2590D0-ECD5-2648-BF1A-9D54DB997435}" type="slidenum">
              <a:rPr lang="en-US"/>
              <a:pPr>
                <a:defRPr/>
              </a:pPr>
              <a:t>‹#›</a:t>
            </a:fld>
            <a:endParaRPr lang="en-US"/>
          </a:p>
        </p:txBody>
      </p:sp>
    </p:spTree>
    <p:extLst>
      <p:ext uri="{BB962C8B-B14F-4D97-AF65-F5344CB8AC3E}">
        <p14:creationId xmlns:p14="http://schemas.microsoft.com/office/powerpoint/2010/main" val="245099141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6665D2A-E8F3-6C4A-8FA9-34A3EAB6DC96}" type="slidenum">
              <a:rPr lang="en-US"/>
              <a:pPr>
                <a:defRPr/>
              </a:pPr>
              <a:t>‹#›</a:t>
            </a:fld>
            <a:endParaRPr lang="en-US"/>
          </a:p>
        </p:txBody>
      </p:sp>
    </p:spTree>
    <p:extLst>
      <p:ext uri="{BB962C8B-B14F-4D97-AF65-F5344CB8AC3E}">
        <p14:creationId xmlns:p14="http://schemas.microsoft.com/office/powerpoint/2010/main" val="249506274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3D1A57-862E-3544-819E-3125A416B967}" type="slidenum">
              <a:rPr lang="en-US"/>
              <a:pPr>
                <a:defRPr/>
              </a:pPr>
              <a:t>‹#›</a:t>
            </a:fld>
            <a:endParaRPr lang="en-US"/>
          </a:p>
        </p:txBody>
      </p:sp>
    </p:spTree>
    <p:extLst>
      <p:ext uri="{BB962C8B-B14F-4D97-AF65-F5344CB8AC3E}">
        <p14:creationId xmlns:p14="http://schemas.microsoft.com/office/powerpoint/2010/main" val="156653080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30F7BE-695C-6B44-8F07-99D813A5B421}" type="slidenum">
              <a:rPr lang="en-US"/>
              <a:pPr>
                <a:defRPr/>
              </a:pPr>
              <a:t>‹#›</a:t>
            </a:fld>
            <a:endParaRPr lang="en-US"/>
          </a:p>
        </p:txBody>
      </p:sp>
    </p:spTree>
    <p:extLst>
      <p:ext uri="{BB962C8B-B14F-4D97-AF65-F5344CB8AC3E}">
        <p14:creationId xmlns:p14="http://schemas.microsoft.com/office/powerpoint/2010/main" val="105417921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1E3B6C-7AA4-2F45-85A0-82D9A98773BD}" type="slidenum">
              <a:rPr lang="en-US"/>
              <a:pPr>
                <a:defRPr/>
              </a:pPr>
              <a:t>‹#›</a:t>
            </a:fld>
            <a:endParaRPr lang="en-US"/>
          </a:p>
        </p:txBody>
      </p:sp>
    </p:spTree>
    <p:extLst>
      <p:ext uri="{BB962C8B-B14F-4D97-AF65-F5344CB8AC3E}">
        <p14:creationId xmlns:p14="http://schemas.microsoft.com/office/powerpoint/2010/main" val="55064851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72A8E2-8A1E-404D-94EC-4E9C2188EB35}" type="slidenum">
              <a:rPr lang="en-US"/>
              <a:pPr>
                <a:defRPr/>
              </a:pPr>
              <a:t>‹#›</a:t>
            </a:fld>
            <a:endParaRPr lang="en-US"/>
          </a:p>
        </p:txBody>
      </p:sp>
    </p:spTree>
    <p:extLst>
      <p:ext uri="{BB962C8B-B14F-4D97-AF65-F5344CB8AC3E}">
        <p14:creationId xmlns:p14="http://schemas.microsoft.com/office/powerpoint/2010/main" val="141341620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943816-2469-F643-9306-C835DC3CC994}" type="slidenum">
              <a:rPr lang="en-US"/>
              <a:pPr>
                <a:defRPr/>
              </a:pPr>
              <a:t>‹#›</a:t>
            </a:fld>
            <a:endParaRPr lang="en-US"/>
          </a:p>
        </p:txBody>
      </p:sp>
    </p:spTree>
    <p:extLst>
      <p:ext uri="{BB962C8B-B14F-4D97-AF65-F5344CB8AC3E}">
        <p14:creationId xmlns:p14="http://schemas.microsoft.com/office/powerpoint/2010/main" val="185266147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2837C7-8971-6145-8633-1C5A783174AF}" type="slidenum">
              <a:rPr lang="en-US"/>
              <a:pPr>
                <a:defRPr/>
              </a:pPr>
              <a:t>‹#›</a:t>
            </a:fld>
            <a:endParaRPr lang="en-US"/>
          </a:p>
        </p:txBody>
      </p:sp>
    </p:spTree>
    <p:extLst>
      <p:ext uri="{BB962C8B-B14F-4D97-AF65-F5344CB8AC3E}">
        <p14:creationId xmlns:p14="http://schemas.microsoft.com/office/powerpoint/2010/main" val="23477829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14EB4C8B-43B4-5E41-8BA8-187B452C0562}" type="slidenum">
              <a:rPr lang="en-US"/>
              <a:pPr>
                <a:defRPr/>
              </a:pPr>
              <a:t>‹#›</a:t>
            </a:fld>
            <a:endParaRPr lang="en-US"/>
          </a:p>
        </p:txBody>
      </p:sp>
    </p:spTree>
    <p:extLst>
      <p:ext uri="{BB962C8B-B14F-4D97-AF65-F5344CB8AC3E}">
        <p14:creationId xmlns:p14="http://schemas.microsoft.com/office/powerpoint/2010/main" val="55679830"/>
      </p:ext>
    </p:extLst>
  </p:cSld>
  <p:clrMapOvr>
    <a:masterClrMapping/>
  </p:clrMapOvr>
  <p:transition xmlns:p14="http://schemas.microsoft.com/office/powerpoint/2010/mai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FB0879A6-E7DF-0A45-A640-7EB28ED844A2}" type="slidenum">
              <a:rPr lang="en-US"/>
              <a:pPr>
                <a:defRPr/>
              </a:pPr>
              <a:t>‹#›</a:t>
            </a:fld>
            <a:endParaRPr lang="en-US"/>
          </a:p>
        </p:txBody>
      </p:sp>
    </p:spTree>
    <p:extLst>
      <p:ext uri="{BB962C8B-B14F-4D97-AF65-F5344CB8AC3E}">
        <p14:creationId xmlns:p14="http://schemas.microsoft.com/office/powerpoint/2010/main" val="1913576626"/>
      </p:ext>
    </p:extLst>
  </p:cSld>
  <p:clrMapOvr>
    <a:masterClrMapping/>
  </p:clrMapOvr>
  <p:transition xmlns:p14="http://schemas.microsoft.com/office/powerpoint/2010/mai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96465512"/>
      </p:ext>
    </p:extLst>
  </p:cSld>
  <p:clrMapOvr>
    <a:masterClrMapping/>
  </p:clrMapOvr>
  <p:transition xmlns:p14="http://schemas.microsoft.com/office/powerpoint/2010/mai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4432714"/>
      </p:ext>
    </p:extLst>
  </p:cSld>
  <p:clrMapOvr>
    <a:masterClrMapping/>
  </p:clrMapOvr>
  <p:transition xmlns:p14="http://schemas.microsoft.com/office/powerpoint/2010/mai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59053112"/>
      </p:ext>
    </p:extLst>
  </p:cSld>
  <p:clrMapOvr>
    <a:masterClrMapping/>
  </p:clrMapOvr>
  <p:transition xmlns:p14="http://schemas.microsoft.com/office/powerpoint/2010/mai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2487766"/>
      </p:ext>
    </p:extLst>
  </p:cSld>
  <p:clrMapOvr>
    <a:masterClrMapping/>
  </p:clrMapOvr>
  <p:transition xmlns:p14="http://schemas.microsoft.com/office/powerpoint/2010/mai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4926295"/>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06DEB7-6627-3144-84BB-EC5BF10642AF}" type="slidenum">
              <a:rPr lang="en-US"/>
              <a:pPr>
                <a:defRPr/>
              </a:pPr>
              <a:t>‹#›</a:t>
            </a:fld>
            <a:endParaRPr lang="en-US"/>
          </a:p>
        </p:txBody>
      </p:sp>
    </p:spTree>
    <p:extLst>
      <p:ext uri="{BB962C8B-B14F-4D97-AF65-F5344CB8AC3E}">
        <p14:creationId xmlns:p14="http://schemas.microsoft.com/office/powerpoint/2010/main" val="12711260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19909260"/>
      </p:ext>
    </p:extLst>
  </p:cSld>
  <p:clrMapOvr>
    <a:masterClrMapping/>
  </p:clrMapOvr>
  <p:transition xmlns:p14="http://schemas.microsoft.com/office/powerpoint/2010/mai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453082"/>
      </p:ext>
    </p:extLst>
  </p:cSld>
  <p:clrMapOvr>
    <a:masterClrMapping/>
  </p:clrMapOvr>
  <p:transition xmlns:p14="http://schemas.microsoft.com/office/powerpoint/2010/mai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5047459"/>
      </p:ext>
    </p:extLst>
  </p:cSld>
  <p:clrMapOvr>
    <a:masterClrMapping/>
  </p:clrMapOvr>
  <p:transition xmlns:p14="http://schemas.microsoft.com/office/powerpoint/2010/mai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7101252"/>
      </p:ext>
    </p:extLst>
  </p:cSld>
  <p:clrMapOvr>
    <a:masterClrMapping/>
  </p:clrMapOvr>
  <p:transition xmlns:p14="http://schemas.microsoft.com/office/powerpoint/2010/mai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9133287"/>
      </p:ext>
    </p:extLst>
  </p:cSld>
  <p:clrMapOvr>
    <a:masterClrMapping/>
  </p:clrMapOvr>
  <p:transition xmlns:p14="http://schemas.microsoft.com/office/powerpoint/2010/mai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4872511"/>
      </p:ext>
    </p:extLst>
  </p:cSld>
  <p:clrMapOvr>
    <a:masterClrMapping/>
  </p:clrMapOvr>
  <p:transition xmlns:p14="http://schemas.microsoft.com/office/powerpoint/2010/mai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47634306"/>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392002"/>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35598084"/>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1176222"/>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A596C2F-693C-A841-A3D3-C488C5C67AE1}" type="slidenum">
              <a:rPr lang="en-US"/>
              <a:pPr>
                <a:defRPr/>
              </a:pPr>
              <a:t>‹#›</a:t>
            </a:fld>
            <a:endParaRPr lang="en-US"/>
          </a:p>
        </p:txBody>
      </p:sp>
    </p:spTree>
    <p:extLst>
      <p:ext uri="{BB962C8B-B14F-4D97-AF65-F5344CB8AC3E}">
        <p14:creationId xmlns:p14="http://schemas.microsoft.com/office/powerpoint/2010/main" val="1619652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366883"/>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961208"/>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927211"/>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926523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49873922"/>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4844473"/>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3414140"/>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6717864"/>
      </p:ext>
    </p:extLst>
  </p:cSld>
  <p:clrMapOvr>
    <a:masterClrMapping/>
  </p:clrMapOvr>
  <p:transition xmlns:p14="http://schemas.microsoft.com/office/powerpoint/2010/mai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7640782"/>
      </p:ext>
    </p:extLst>
  </p:cSld>
  <p:clrMapOvr>
    <a:masterClrMapping/>
  </p:clrMapOvr>
  <p:transition xmlns:p14="http://schemas.microsoft.com/office/powerpoint/2010/mai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40063760"/>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D81CDA5-FF53-1F44-B9F8-B8B2F8C90530}" type="slidenum">
              <a:rPr lang="en-US"/>
              <a:pPr>
                <a:defRPr/>
              </a:pPr>
              <a:t>‹#›</a:t>
            </a:fld>
            <a:endParaRPr lang="en-US"/>
          </a:p>
        </p:txBody>
      </p:sp>
    </p:spTree>
    <p:extLst>
      <p:ext uri="{BB962C8B-B14F-4D97-AF65-F5344CB8AC3E}">
        <p14:creationId xmlns:p14="http://schemas.microsoft.com/office/powerpoint/2010/main" val="19190189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457200"/>
            <a:ext cx="3810000" cy="4705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457200"/>
            <a:ext cx="3810000" cy="4705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1372879"/>
      </p:ext>
    </p:extLst>
  </p:cSld>
  <p:clrMapOvr>
    <a:masterClrMapping/>
  </p:clrMapOvr>
  <p:transition xmlns:p14="http://schemas.microsoft.com/office/powerpoint/2010/mai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8886373"/>
      </p:ext>
    </p:extLst>
  </p:cSld>
  <p:clrMapOvr>
    <a:masterClrMapping/>
  </p:clrMapOvr>
  <p:transition xmlns:p14="http://schemas.microsoft.com/office/powerpoint/2010/mai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5543321"/>
      </p:ext>
    </p:extLst>
  </p:cSld>
  <p:clrMapOvr>
    <a:masterClrMapping/>
  </p:clrMapOvr>
  <p:transition xmlns:p14="http://schemas.microsoft.com/office/powerpoint/2010/mai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238230"/>
      </p:ext>
    </p:extLst>
  </p:cSld>
  <p:clrMapOvr>
    <a:masterClrMapping/>
  </p:clrMapOvr>
  <p:transition xmlns:p14="http://schemas.microsoft.com/office/powerpoint/2010/mai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3464603"/>
      </p:ext>
    </p:extLst>
  </p:cSld>
  <p:clrMapOvr>
    <a:masterClrMapping/>
  </p:clrMapOvr>
  <p:transition xmlns:p14="http://schemas.microsoft.com/office/powerpoint/2010/mai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84"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59823104"/>
      </p:ext>
    </p:extLst>
  </p:cSld>
  <p:clrMapOvr>
    <a:masterClrMapping/>
  </p:clrMapOvr>
  <p:transition xmlns:p14="http://schemas.microsoft.com/office/powerpoint/2010/mai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0719212"/>
      </p:ext>
    </p:extLst>
  </p:cSld>
  <p:clrMapOvr>
    <a:masterClrMapping/>
  </p:clrMapOvr>
  <p:transition xmlns:p14="http://schemas.microsoft.com/office/powerpoint/2010/mai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82563"/>
            <a:ext cx="2286000" cy="53451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82563"/>
            <a:ext cx="6705600" cy="53451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9698194"/>
      </p:ext>
    </p:extLst>
  </p:cSld>
  <p:clrMapOvr>
    <a:masterClrMapping/>
  </p:clrMapOvr>
  <p:transition xmlns:p14="http://schemas.microsoft.com/office/powerpoint/2010/mai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77923551"/>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3588916"/>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C358E7-3914-E741-A6F3-19FD89FC84C5}" type="slidenum">
              <a:rPr lang="en-US"/>
              <a:pPr>
                <a:defRPr/>
              </a:pPr>
              <a:t>‹#›</a:t>
            </a:fld>
            <a:endParaRPr lang="en-US"/>
          </a:p>
        </p:txBody>
      </p:sp>
    </p:spTree>
    <p:extLst>
      <p:ext uri="{BB962C8B-B14F-4D97-AF65-F5344CB8AC3E}">
        <p14:creationId xmlns:p14="http://schemas.microsoft.com/office/powerpoint/2010/main" val="36661219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04802018"/>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763132"/>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7021685"/>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74590711"/>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189346"/>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0891425"/>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3385022"/>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2231596"/>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247831"/>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92704185"/>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EC4C1-6B5C-0649-B246-ABFB810CD450}" type="slidenum">
              <a:rPr lang="en-US"/>
              <a:pPr>
                <a:defRPr/>
              </a:pPr>
              <a:t>‹#›</a:t>
            </a:fld>
            <a:endParaRPr lang="en-US"/>
          </a:p>
        </p:txBody>
      </p:sp>
    </p:spTree>
    <p:extLst>
      <p:ext uri="{BB962C8B-B14F-4D97-AF65-F5344CB8AC3E}">
        <p14:creationId xmlns:p14="http://schemas.microsoft.com/office/powerpoint/2010/main" val="6929379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8195443"/>
      </p:ext>
    </p:extLst>
  </p:cSld>
  <p:clrMapOvr>
    <a:masterClrMapping/>
  </p:clrMapOvr>
  <p:transition xmlns:p14="http://schemas.microsoft.com/office/powerpoint/2010/mai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31572537"/>
      </p:ext>
    </p:extLst>
  </p:cSld>
  <p:clrMapOvr>
    <a:masterClrMapping/>
  </p:clrMapOvr>
  <p:transition xmlns:p14="http://schemas.microsoft.com/office/powerpoint/2010/mai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457200"/>
            <a:ext cx="3810000" cy="4705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457200"/>
            <a:ext cx="3810000" cy="4705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4283831"/>
      </p:ext>
    </p:extLst>
  </p:cSld>
  <p:clrMapOvr>
    <a:masterClrMapping/>
  </p:clrMapOvr>
  <p:transition xmlns:p14="http://schemas.microsoft.com/office/powerpoint/2010/mai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0775202"/>
      </p:ext>
    </p:extLst>
  </p:cSld>
  <p:clrMapOvr>
    <a:masterClrMapping/>
  </p:clrMapOvr>
  <p:transition xmlns:p14="http://schemas.microsoft.com/office/powerpoint/2010/mai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80523467"/>
      </p:ext>
    </p:extLst>
  </p:cSld>
  <p:clrMapOvr>
    <a:masterClrMapping/>
  </p:clrMapOvr>
  <p:transition xmlns:p14="http://schemas.microsoft.com/office/powerpoint/2010/mai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365376"/>
      </p:ext>
    </p:extLst>
  </p:cSld>
  <p:clrMapOvr>
    <a:masterClrMapping/>
  </p:clrMapOvr>
  <p:transition xmlns:p14="http://schemas.microsoft.com/office/powerpoint/2010/mai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46715970"/>
      </p:ext>
    </p:extLst>
  </p:cSld>
  <p:clrMapOvr>
    <a:masterClrMapping/>
  </p:clrMapOvr>
  <p:transition xmlns:p14="http://schemas.microsoft.com/office/powerpoint/2010/mai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84"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2004568"/>
      </p:ext>
    </p:extLst>
  </p:cSld>
  <p:clrMapOvr>
    <a:masterClrMapping/>
  </p:clrMapOvr>
  <p:transition xmlns:p14="http://schemas.microsoft.com/office/powerpoint/2010/mai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9866862"/>
      </p:ext>
    </p:extLst>
  </p:cSld>
  <p:clrMapOvr>
    <a:masterClrMapping/>
  </p:clrMapOvr>
  <p:transition xmlns:p14="http://schemas.microsoft.com/office/powerpoint/2010/mai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82563"/>
            <a:ext cx="2286000" cy="53451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82563"/>
            <a:ext cx="6705600" cy="53451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489614"/>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2.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2.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7.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3" Type="http://schemas.openxmlformats.org/officeDocument/2006/relationships/image" Target="../media/image7.jpeg"/><Relationship Id="rId14" Type="http://schemas.openxmlformats.org/officeDocument/2006/relationships/image" Target="../media/image8.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2.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3" Type="http://schemas.openxmlformats.org/officeDocument/2006/relationships/image" Target="../media/image9.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9.jpeg"/><Relationship Id="rId14" Type="http://schemas.openxmlformats.org/officeDocument/2006/relationships/image" Target="../media/image8.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2.jpeg"/><Relationship Id="rId14" Type="http://schemas.openxmlformats.org/officeDocument/2006/relationships/image" Target="../media/image10.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7.jpeg"/><Relationship Id="rId14" Type="http://schemas.openxmlformats.org/officeDocument/2006/relationships/image" Target="../media/image11.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12.jpeg"/><Relationship Id="rId14" Type="http://schemas.openxmlformats.org/officeDocument/2006/relationships/image" Target="../media/image8.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12.jpeg"/><Relationship Id="rId14" Type="http://schemas.openxmlformats.org/officeDocument/2006/relationships/image" Target="../media/image8.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13.jpeg"/><Relationship Id="rId14" Type="http://schemas.openxmlformats.org/officeDocument/2006/relationships/image" Target="../media/image8.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13.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13.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13.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9.jpeg"/><Relationship Id="rId14" Type="http://schemas.openxmlformats.org/officeDocument/2006/relationships/image" Target="../media/image8.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2.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2.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32.xml"/><Relationship Id="rId13" Type="http://schemas.openxmlformats.org/officeDocument/2006/relationships/image" Target="../media/image9.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33.xml"/><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4.xml"/><Relationship Id="rId12" Type="http://schemas.openxmlformats.org/officeDocument/2006/relationships/theme" Target="../theme/theme34.xml"/><Relationship Id="rId13" Type="http://schemas.openxmlformats.org/officeDocument/2006/relationships/image" Target="../media/image12.jpeg"/><Relationship Id="rId14" Type="http://schemas.openxmlformats.org/officeDocument/2006/relationships/image" Target="../media/image8.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 Id="rId9" Type="http://schemas.openxmlformats.org/officeDocument/2006/relationships/slideLayout" Target="../slideLayouts/slideLayout372.xml"/><Relationship Id="rId10"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5.xml"/><Relationship Id="rId12" Type="http://schemas.openxmlformats.org/officeDocument/2006/relationships/theme" Target="../theme/theme35.xml"/><Relationship Id="rId13" Type="http://schemas.openxmlformats.org/officeDocument/2006/relationships/image" Target="../media/image2.jpeg"/><Relationship Id="rId14" Type="http://schemas.openxmlformats.org/officeDocument/2006/relationships/image" Target="../media/image10.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75.xml"/><Relationship Id="rId2" Type="http://schemas.openxmlformats.org/officeDocument/2006/relationships/slideLayout" Target="../slideLayouts/slideLayout376.xml"/><Relationship Id="rId3" Type="http://schemas.openxmlformats.org/officeDocument/2006/relationships/slideLayout" Target="../slideLayouts/slideLayout377.xml"/><Relationship Id="rId4" Type="http://schemas.openxmlformats.org/officeDocument/2006/relationships/slideLayout" Target="../slideLayouts/slideLayout378.xml"/><Relationship Id="rId5" Type="http://schemas.openxmlformats.org/officeDocument/2006/relationships/slideLayout" Target="../slideLayouts/slideLayout379.xml"/><Relationship Id="rId6" Type="http://schemas.openxmlformats.org/officeDocument/2006/relationships/slideLayout" Target="../slideLayouts/slideLayout380.xml"/><Relationship Id="rId7" Type="http://schemas.openxmlformats.org/officeDocument/2006/relationships/slideLayout" Target="../slideLayouts/slideLayout381.xml"/><Relationship Id="rId8" Type="http://schemas.openxmlformats.org/officeDocument/2006/relationships/slideLayout" Target="../slideLayouts/slideLayout382.xml"/><Relationship Id="rId9" Type="http://schemas.openxmlformats.org/officeDocument/2006/relationships/slideLayout" Target="../slideLayouts/slideLayout383.xml"/><Relationship Id="rId10"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6.xml"/><Relationship Id="rId12" Type="http://schemas.openxmlformats.org/officeDocument/2006/relationships/theme" Target="../theme/theme36.xml"/><Relationship Id="rId1" Type="http://schemas.openxmlformats.org/officeDocument/2006/relationships/slideLayout" Target="../slideLayouts/slideLayout386.xml"/><Relationship Id="rId2" Type="http://schemas.openxmlformats.org/officeDocument/2006/relationships/slideLayout" Target="../slideLayouts/slideLayout387.xml"/><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slideLayout" Target="../slideLayouts/slideLayout393.xml"/><Relationship Id="rId9" Type="http://schemas.openxmlformats.org/officeDocument/2006/relationships/slideLayout" Target="../slideLayouts/slideLayout394.xml"/><Relationship Id="rId10"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7.xml"/><Relationship Id="rId12" Type="http://schemas.openxmlformats.org/officeDocument/2006/relationships/theme" Target="../theme/theme37.xml"/><Relationship Id="rId1" Type="http://schemas.openxmlformats.org/officeDocument/2006/relationships/slideLayout" Target="../slideLayouts/slideLayout397.xml"/><Relationship Id="rId2" Type="http://schemas.openxmlformats.org/officeDocument/2006/relationships/slideLayout" Target="../slideLayouts/slideLayout398.xml"/><Relationship Id="rId3" Type="http://schemas.openxmlformats.org/officeDocument/2006/relationships/slideLayout" Target="../slideLayouts/slideLayout399.xml"/><Relationship Id="rId4" Type="http://schemas.openxmlformats.org/officeDocument/2006/relationships/slideLayout" Target="../slideLayouts/slideLayout400.xml"/><Relationship Id="rId5" Type="http://schemas.openxmlformats.org/officeDocument/2006/relationships/slideLayout" Target="../slideLayouts/slideLayout401.xml"/><Relationship Id="rId6" Type="http://schemas.openxmlformats.org/officeDocument/2006/relationships/slideLayout" Target="../slideLayouts/slideLayout402.xml"/><Relationship Id="rId7" Type="http://schemas.openxmlformats.org/officeDocument/2006/relationships/slideLayout" Target="../slideLayouts/slideLayout403.xml"/><Relationship Id="rId8" Type="http://schemas.openxmlformats.org/officeDocument/2006/relationships/slideLayout" Target="../slideLayouts/slideLayout404.xml"/><Relationship Id="rId9" Type="http://schemas.openxmlformats.org/officeDocument/2006/relationships/slideLayout" Target="../slideLayouts/slideLayout405.xml"/><Relationship Id="rId10"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8.xml"/><Relationship Id="rId12" Type="http://schemas.openxmlformats.org/officeDocument/2006/relationships/theme" Target="../theme/theme38.xml"/><Relationship Id="rId1" Type="http://schemas.openxmlformats.org/officeDocument/2006/relationships/slideLayout" Target="../slideLayouts/slideLayout408.xml"/><Relationship Id="rId2" Type="http://schemas.openxmlformats.org/officeDocument/2006/relationships/slideLayout" Target="../slideLayouts/slideLayout409.xml"/><Relationship Id="rId3" Type="http://schemas.openxmlformats.org/officeDocument/2006/relationships/slideLayout" Target="../slideLayouts/slideLayout410.xml"/><Relationship Id="rId4" Type="http://schemas.openxmlformats.org/officeDocument/2006/relationships/slideLayout" Target="../slideLayouts/slideLayout411.xml"/><Relationship Id="rId5" Type="http://schemas.openxmlformats.org/officeDocument/2006/relationships/slideLayout" Target="../slideLayouts/slideLayout412.xml"/><Relationship Id="rId6" Type="http://schemas.openxmlformats.org/officeDocument/2006/relationships/slideLayout" Target="../slideLayouts/slideLayout413.xml"/><Relationship Id="rId7" Type="http://schemas.openxmlformats.org/officeDocument/2006/relationships/slideLayout" Target="../slideLayouts/slideLayout414.xml"/><Relationship Id="rId8" Type="http://schemas.openxmlformats.org/officeDocument/2006/relationships/slideLayout" Target="../slideLayouts/slideLayout415.xml"/><Relationship Id="rId9" Type="http://schemas.openxmlformats.org/officeDocument/2006/relationships/slideLayout" Target="../slideLayouts/slideLayout416.xml"/><Relationship Id="rId10"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9.xml"/><Relationship Id="rId12" Type="http://schemas.openxmlformats.org/officeDocument/2006/relationships/theme" Target="../theme/theme39.xml"/><Relationship Id="rId1" Type="http://schemas.openxmlformats.org/officeDocument/2006/relationships/slideLayout" Target="../slideLayouts/slideLayout419.xml"/><Relationship Id="rId2" Type="http://schemas.openxmlformats.org/officeDocument/2006/relationships/slideLayout" Target="../slideLayouts/slideLayout420.xml"/><Relationship Id="rId3" Type="http://schemas.openxmlformats.org/officeDocument/2006/relationships/slideLayout" Target="../slideLayouts/slideLayout421.xml"/><Relationship Id="rId4" Type="http://schemas.openxmlformats.org/officeDocument/2006/relationships/slideLayout" Target="../slideLayouts/slideLayout422.xml"/><Relationship Id="rId5" Type="http://schemas.openxmlformats.org/officeDocument/2006/relationships/slideLayout" Target="../slideLayouts/slideLayout423.xml"/><Relationship Id="rId6" Type="http://schemas.openxmlformats.org/officeDocument/2006/relationships/slideLayout" Target="../slideLayouts/slideLayout424.xml"/><Relationship Id="rId7" Type="http://schemas.openxmlformats.org/officeDocument/2006/relationships/slideLayout" Target="../slideLayouts/slideLayout425.xml"/><Relationship Id="rId8" Type="http://schemas.openxmlformats.org/officeDocument/2006/relationships/slideLayout" Target="../slideLayouts/slideLayout426.xml"/><Relationship Id="rId9" Type="http://schemas.openxmlformats.org/officeDocument/2006/relationships/slideLayout" Target="../slideLayouts/slideLayout427.xml"/><Relationship Id="rId10"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jpe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jpe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B3FAB166-ECC1-3342-B57C-8BCCC5AC8CE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05" r:id="rId1"/>
    <p:sldLayoutId id="2147486206" r:id="rId2"/>
    <p:sldLayoutId id="2147486207" r:id="rId3"/>
    <p:sldLayoutId id="2147486208" r:id="rId4"/>
    <p:sldLayoutId id="2147486209" r:id="rId5"/>
    <p:sldLayoutId id="2147486210" r:id="rId6"/>
    <p:sldLayoutId id="2147486211" r:id="rId7"/>
    <p:sldLayoutId id="2147486212" r:id="rId8"/>
    <p:sldLayoutId id="2147486213" r:id="rId9"/>
    <p:sldLayoutId id="2147486214" r:id="rId10"/>
    <p:sldLayoutId id="214748621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2242"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82243"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05DBE2A7-6883-9F41-8EB8-7E255C6D39DB}" type="slidenum">
              <a:rPr lang="en-US"/>
              <a:pPr>
                <a:defRPr/>
              </a:pPr>
              <a:t>‹#›</a:t>
            </a:fld>
            <a:endParaRPr lang="en-US"/>
          </a:p>
        </p:txBody>
      </p:sp>
      <p:grpSp>
        <p:nvGrpSpPr>
          <p:cNvPr id="55300" name="Group 4"/>
          <p:cNvGrpSpPr>
            <a:grpSpLocks/>
          </p:cNvGrpSpPr>
          <p:nvPr/>
        </p:nvGrpSpPr>
        <p:grpSpPr bwMode="auto">
          <a:xfrm>
            <a:off x="0" y="0"/>
            <a:ext cx="9140825" cy="6850063"/>
            <a:chOff x="0" y="0"/>
            <a:chExt cx="5758" cy="4315"/>
          </a:xfrm>
        </p:grpSpPr>
        <p:grpSp>
          <p:nvGrpSpPr>
            <p:cNvPr id="55304" name="Group 5"/>
            <p:cNvGrpSpPr>
              <a:grpSpLocks/>
            </p:cNvGrpSpPr>
            <p:nvPr userDrawn="1"/>
          </p:nvGrpSpPr>
          <p:grpSpPr bwMode="auto">
            <a:xfrm>
              <a:off x="1728" y="2230"/>
              <a:ext cx="4027" cy="2085"/>
              <a:chOff x="1728" y="2230"/>
              <a:chExt cx="4027" cy="2085"/>
            </a:xfrm>
          </p:grpSpPr>
          <p:sp>
            <p:nvSpPr>
              <p:cNvPr id="308224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mn-ea"/>
                  <a:cs typeface="+mn-cs"/>
                </a:endParaRPr>
              </a:p>
            </p:txBody>
          </p:sp>
          <p:sp>
            <p:nvSpPr>
              <p:cNvPr id="308224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mn-ea"/>
                  <a:cs typeface="+mn-cs"/>
                </a:endParaRPr>
              </a:p>
            </p:txBody>
          </p:sp>
          <p:sp>
            <p:nvSpPr>
              <p:cNvPr id="308224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mn-ea"/>
                  <a:cs typeface="+mn-cs"/>
                </a:endParaRPr>
              </a:p>
            </p:txBody>
          </p:sp>
          <p:sp>
            <p:nvSpPr>
              <p:cNvPr id="5531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225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sp>
          <p:nvSpPr>
            <p:cNvPr id="308225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5530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82253"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225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ea typeface="+mn-ea"/>
                <a:cs typeface="+mn-cs"/>
              </a:defRPr>
            </a:lvl1pPr>
          </a:lstStyle>
          <a:p>
            <a:pPr>
              <a:defRPr/>
            </a:pPr>
            <a:endParaRPr lang="en-US"/>
          </a:p>
        </p:txBody>
      </p:sp>
      <p:sp>
        <p:nvSpPr>
          <p:cNvPr id="3082255"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6633" r:id="rId1"/>
    <p:sldLayoutId id="2147486304" r:id="rId2"/>
    <p:sldLayoutId id="2147486305" r:id="rId3"/>
    <p:sldLayoutId id="2147486306" r:id="rId4"/>
    <p:sldLayoutId id="2147486307" r:id="rId5"/>
    <p:sldLayoutId id="2147486308" r:id="rId6"/>
    <p:sldLayoutId id="2147486309" r:id="rId7"/>
    <p:sldLayoutId id="2147486310" r:id="rId8"/>
    <p:sldLayoutId id="2147486311" r:id="rId9"/>
    <p:sldLayoutId id="2147486312" r:id="rId10"/>
    <p:sldLayoutId id="2147486313"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5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314" r:id="rId1"/>
    <p:sldLayoutId id="2147486315" r:id="rId2"/>
    <p:sldLayoutId id="2147486316" r:id="rId3"/>
    <p:sldLayoutId id="2147486317" r:id="rId4"/>
    <p:sldLayoutId id="2147486318" r:id="rId5"/>
    <p:sldLayoutId id="2147486319" r:id="rId6"/>
    <p:sldLayoutId id="2147486320" r:id="rId7"/>
    <p:sldLayoutId id="2147486321" r:id="rId8"/>
    <p:sldLayoutId id="2147486322" r:id="rId9"/>
    <p:sldLayoutId id="2147486323" r:id="rId10"/>
    <p:sldLayoutId id="2147486324"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mj-cs"/>
        </a:defRPr>
      </a:lvl1pPr>
      <a:lvl2pPr algn="ctr" rtl="0" eaLnBrk="0" fontAlgn="base" hangingPunct="0">
        <a:spcBef>
          <a:spcPct val="0"/>
        </a:spcBef>
        <a:spcAft>
          <a:spcPct val="0"/>
        </a:spcAft>
        <a:defRPr sz="4400">
          <a:solidFill>
            <a:schemeClr val="bg1"/>
          </a:solidFill>
          <a:latin typeface="Tarzana Wide OT" pitchFamily="50"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arzana Wide OT" pitchFamily="50"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arzana Wide OT" pitchFamily="50"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arzana Wide OT" pitchFamily="50" charset="0"/>
          <a:ea typeface="ＭＳ Ｐゴシック" charset="0"/>
          <a:cs typeface="Arial" charset="0"/>
        </a:defRPr>
      </a:lvl5pPr>
      <a:lvl6pPr marL="457200" algn="ctr" rtl="0" fontAlgn="base">
        <a:spcBef>
          <a:spcPct val="0"/>
        </a:spcBef>
        <a:spcAft>
          <a:spcPct val="0"/>
        </a:spcAft>
        <a:defRPr sz="4400">
          <a:solidFill>
            <a:schemeClr val="bg1"/>
          </a:solidFill>
          <a:latin typeface="Tarzana Wide OT" pitchFamily="50" charset="0"/>
          <a:cs typeface="Arial" charset="0"/>
        </a:defRPr>
      </a:lvl6pPr>
      <a:lvl7pPr marL="914400" algn="ctr" rtl="0" fontAlgn="base">
        <a:spcBef>
          <a:spcPct val="0"/>
        </a:spcBef>
        <a:spcAft>
          <a:spcPct val="0"/>
        </a:spcAft>
        <a:defRPr sz="4400">
          <a:solidFill>
            <a:schemeClr val="bg1"/>
          </a:solidFill>
          <a:latin typeface="Tarzana Wide OT" pitchFamily="50" charset="0"/>
          <a:cs typeface="Arial" charset="0"/>
        </a:defRPr>
      </a:lvl7pPr>
      <a:lvl8pPr marL="1371600" algn="ctr" rtl="0" fontAlgn="base">
        <a:spcBef>
          <a:spcPct val="0"/>
        </a:spcBef>
        <a:spcAft>
          <a:spcPct val="0"/>
        </a:spcAft>
        <a:defRPr sz="4400">
          <a:solidFill>
            <a:schemeClr val="bg1"/>
          </a:solidFill>
          <a:latin typeface="Tarzana Wide OT" pitchFamily="50" charset="0"/>
          <a:cs typeface="Arial" charset="0"/>
        </a:defRPr>
      </a:lvl8pPr>
      <a:lvl9pPr marL="1828800" algn="ctr" rtl="0" fontAlgn="base">
        <a:spcBef>
          <a:spcPct val="0"/>
        </a:spcBef>
        <a:spcAft>
          <a:spcPct val="0"/>
        </a:spcAft>
        <a:defRPr sz="4400">
          <a:solidFill>
            <a:schemeClr val="bg1"/>
          </a:solidFill>
          <a:latin typeface="Tarzana Wide OT" pitchFamily="50" charset="0"/>
          <a:cs typeface="Arial" charset="0"/>
        </a:defRPr>
      </a:lvl9pPr>
    </p:titleStyle>
    <p:bodyStyle>
      <a:lvl1pPr marL="342900" indent="-342900" algn="l" rtl="0" eaLnBrk="0" fontAlgn="base" hangingPunct="0">
        <a:spcBef>
          <a:spcPct val="20000"/>
        </a:spcBef>
        <a:spcAft>
          <a:spcPct val="0"/>
        </a:spcAft>
        <a:buFont typeface="Arial" charset="0"/>
        <a:buChar char="•"/>
        <a:defRPr sz="3200">
          <a:solidFill>
            <a:schemeClr val="bg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a:solidFill>
            <a:schemeClr val="bg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a:solidFill>
            <a:schemeClr val="bg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a:solidFill>
            <a:schemeClr val="bg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a:solidFill>
            <a:schemeClr val="bg1"/>
          </a:solidFill>
          <a:latin typeface="+mn-lt"/>
          <a:ea typeface="Arial" charset="0"/>
          <a:cs typeface="+mn-cs"/>
        </a:defRPr>
      </a:lvl5pPr>
      <a:lvl6pPr marL="2514600" indent="-228600" algn="l" rtl="0" fontAlgn="base">
        <a:spcBef>
          <a:spcPct val="20000"/>
        </a:spcBef>
        <a:spcAft>
          <a:spcPct val="0"/>
        </a:spcAft>
        <a:buFont typeface="Arial" charset="0"/>
        <a:buChar char="»"/>
        <a:defRPr sz="2000">
          <a:solidFill>
            <a:schemeClr val="bg1"/>
          </a:solidFill>
          <a:latin typeface="+mn-lt"/>
          <a:cs typeface="+mn-cs"/>
        </a:defRPr>
      </a:lvl6pPr>
      <a:lvl7pPr marL="2971800" indent="-228600" algn="l" rtl="0" fontAlgn="base">
        <a:spcBef>
          <a:spcPct val="20000"/>
        </a:spcBef>
        <a:spcAft>
          <a:spcPct val="0"/>
        </a:spcAft>
        <a:buFont typeface="Arial" charset="0"/>
        <a:buChar char="»"/>
        <a:defRPr sz="2000">
          <a:solidFill>
            <a:schemeClr val="bg1"/>
          </a:solidFill>
          <a:latin typeface="+mn-lt"/>
          <a:cs typeface="+mn-cs"/>
        </a:defRPr>
      </a:lvl7pPr>
      <a:lvl8pPr marL="3429000" indent="-228600" algn="l" rtl="0" fontAlgn="base">
        <a:spcBef>
          <a:spcPct val="20000"/>
        </a:spcBef>
        <a:spcAft>
          <a:spcPct val="0"/>
        </a:spcAft>
        <a:buFont typeface="Arial" charset="0"/>
        <a:buChar char="»"/>
        <a:defRPr sz="2000">
          <a:solidFill>
            <a:schemeClr val="bg1"/>
          </a:solidFill>
          <a:latin typeface="+mn-lt"/>
          <a:cs typeface="+mn-cs"/>
        </a:defRPr>
      </a:lvl8pPr>
      <a:lvl9pPr marL="3886200" indent="-228600" algn="l" rtl="0" fontAlgn="base">
        <a:spcBef>
          <a:spcPct val="20000"/>
        </a:spcBef>
        <a:spcAft>
          <a:spcPct val="0"/>
        </a:spcAft>
        <a:buFont typeface="Arial" charset="0"/>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8610"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children</a:t>
            </a:r>
            <a:r>
              <a:rPr lang="ja-JP" altLang="en-US" sz="3800" b="1" smtClean="0">
                <a:solidFill>
                  <a:srgbClr val="8B999C"/>
                </a:solidFill>
                <a:latin typeface="Candara" charset="0"/>
                <a:cs typeface="Arial" charset="0"/>
              </a:rPr>
              <a:t>’</a:t>
            </a:r>
            <a:r>
              <a:rPr lang="en-US" sz="3800" b="1" smtClean="0">
                <a:solidFill>
                  <a:srgbClr val="8B999C"/>
                </a:solidFill>
                <a:latin typeface="Candara" charset="0"/>
                <a:cs typeface="Arial" charset="0"/>
              </a:rPr>
              <a:t>s books</a:t>
            </a:r>
          </a:p>
        </p:txBody>
      </p:sp>
      <p:pic>
        <p:nvPicPr>
          <p:cNvPr id="6861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0" r:id="rId6"/>
    <p:sldLayoutId id="2147486331" r:id="rId7"/>
    <p:sldLayoutId id="2147486332" r:id="rId8"/>
    <p:sldLayoutId id="2147486333" r:id="rId9"/>
    <p:sldLayoutId id="2147486334" r:id="rId10"/>
    <p:sldLayoutId id="214748633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963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6963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36" r:id="rId1"/>
    <p:sldLayoutId id="2147486337" r:id="rId2"/>
    <p:sldLayoutId id="2147486338" r:id="rId3"/>
    <p:sldLayoutId id="2147486339" r:id="rId4"/>
    <p:sldLayoutId id="2147486340" r:id="rId5"/>
    <p:sldLayoutId id="2147486341" r:id="rId6"/>
    <p:sldLayoutId id="2147486342" r:id="rId7"/>
    <p:sldLayoutId id="2147486343" r:id="rId8"/>
    <p:sldLayoutId id="2147486344" r:id="rId9"/>
    <p:sldLayoutId id="2147486345" r:id="rId10"/>
    <p:sldLayoutId id="214748634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065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7065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06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47" r:id="rId1"/>
    <p:sldLayoutId id="2147486348" r:id="rId2"/>
    <p:sldLayoutId id="2147486349" r:id="rId3"/>
    <p:sldLayoutId id="2147486350" r:id="rId4"/>
    <p:sldLayoutId id="2147486351" r:id="rId5"/>
    <p:sldLayoutId id="2147486352" r:id="rId6"/>
    <p:sldLayoutId id="2147486353" r:id="rId7"/>
    <p:sldLayoutId id="2147486354" r:id="rId8"/>
    <p:sldLayoutId id="2147486355" r:id="rId9"/>
    <p:sldLayoutId id="2147486356" r:id="rId10"/>
    <p:sldLayoutId id="214748635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68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7168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6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58" r:id="rId1"/>
    <p:sldLayoutId id="2147486359" r:id="rId2"/>
    <p:sldLayoutId id="2147486360" r:id="rId3"/>
    <p:sldLayoutId id="2147486361" r:id="rId4"/>
    <p:sldLayoutId id="2147486362" r:id="rId5"/>
    <p:sldLayoutId id="2147486363" r:id="rId6"/>
    <p:sldLayoutId id="2147486364" r:id="rId7"/>
    <p:sldLayoutId id="2147486365" r:id="rId8"/>
    <p:sldLayoutId id="2147486366" r:id="rId9"/>
    <p:sldLayoutId id="2147486367" r:id="rId10"/>
    <p:sldLayoutId id="214748636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2706"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1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69" r:id="rId1"/>
    <p:sldLayoutId id="2147486370" r:id="rId2"/>
    <p:sldLayoutId id="2147486371" r:id="rId3"/>
    <p:sldLayoutId id="2147486372" r:id="rId4"/>
    <p:sldLayoutId id="2147486373" r:id="rId5"/>
    <p:sldLayoutId id="2147486374" r:id="rId6"/>
    <p:sldLayoutId id="2147486375" r:id="rId7"/>
    <p:sldLayoutId id="2147486376" r:id="rId8"/>
    <p:sldLayoutId id="2147486377" r:id="rId9"/>
    <p:sldLayoutId id="2147486378" r:id="rId10"/>
    <p:sldLayoutId id="214748637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373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booklets</a:t>
            </a:r>
          </a:p>
        </p:txBody>
      </p:sp>
      <p:pic>
        <p:nvPicPr>
          <p:cNvPr id="7373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80" r:id="rId1"/>
    <p:sldLayoutId id="2147486381" r:id="rId2"/>
    <p:sldLayoutId id="2147486382" r:id="rId3"/>
    <p:sldLayoutId id="2147486383" r:id="rId4"/>
    <p:sldLayoutId id="2147486384" r:id="rId5"/>
    <p:sldLayoutId id="2147486385" r:id="rId6"/>
    <p:sldLayoutId id="2147486386" r:id="rId7"/>
    <p:sldLayoutId id="2147486387" r:id="rId8"/>
    <p:sldLayoutId id="2147486388" r:id="rId9"/>
    <p:sldLayoutId id="2147486389" r:id="rId10"/>
    <p:sldLayoutId id="214748639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4754"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children</a:t>
            </a:r>
            <a:r>
              <a:rPr lang="ja-JP" altLang="en-US" sz="3800" b="1" smtClean="0">
                <a:solidFill>
                  <a:srgbClr val="8B999C"/>
                </a:solidFill>
                <a:latin typeface="Candara" charset="0"/>
                <a:cs typeface="Arial" charset="0"/>
              </a:rPr>
              <a:t>’</a:t>
            </a:r>
            <a:r>
              <a:rPr lang="en-US" sz="3800" b="1" smtClean="0">
                <a:solidFill>
                  <a:srgbClr val="8B999C"/>
                </a:solidFill>
                <a:latin typeface="Candara" charset="0"/>
                <a:cs typeface="Arial" charset="0"/>
              </a:rPr>
              <a:t>s videos</a:t>
            </a:r>
          </a:p>
        </p:txBody>
      </p:sp>
      <p:pic>
        <p:nvPicPr>
          <p:cNvPr id="7475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91" r:id="rId1"/>
    <p:sldLayoutId id="2147486392" r:id="rId2"/>
    <p:sldLayoutId id="2147486393" r:id="rId3"/>
    <p:sldLayoutId id="2147486394" r:id="rId4"/>
    <p:sldLayoutId id="2147486395" r:id="rId5"/>
    <p:sldLayoutId id="2147486396" r:id="rId6"/>
    <p:sldLayoutId id="2147486397" r:id="rId7"/>
    <p:sldLayoutId id="2147486398" r:id="rId8"/>
    <p:sldLayoutId id="2147486399" r:id="rId9"/>
    <p:sldLayoutId id="2147486400" r:id="rId10"/>
    <p:sldLayoutId id="214748640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577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7577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02" r:id="rId1"/>
    <p:sldLayoutId id="2147486403" r:id="rId2"/>
    <p:sldLayoutId id="2147486404" r:id="rId3"/>
    <p:sldLayoutId id="2147486405" r:id="rId4"/>
    <p:sldLayoutId id="2147486406" r:id="rId5"/>
    <p:sldLayoutId id="2147486407" r:id="rId6"/>
    <p:sldLayoutId id="2147486408" r:id="rId7"/>
    <p:sldLayoutId id="2147486409" r:id="rId8"/>
    <p:sldLayoutId id="2147486410" r:id="rId9"/>
    <p:sldLayoutId id="2147486411" r:id="rId10"/>
    <p:sldLayoutId id="214748641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798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798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4DFC741E-451D-1143-B6A5-F53B353A23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16" r:id="rId1"/>
    <p:sldLayoutId id="2147486217" r:id="rId2"/>
    <p:sldLayoutId id="2147486218" r:id="rId3"/>
    <p:sldLayoutId id="2147486219" r:id="rId4"/>
    <p:sldLayoutId id="2147486220" r:id="rId5"/>
    <p:sldLayoutId id="2147486221" r:id="rId6"/>
    <p:sldLayoutId id="2147486222" r:id="rId7"/>
    <p:sldLayoutId id="2147486223" r:id="rId8"/>
    <p:sldLayoutId id="2147486224" r:id="rId9"/>
    <p:sldLayoutId id="2147486225" r:id="rId10"/>
    <p:sldLayoutId id="214748622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6802"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13" r:id="rId1"/>
    <p:sldLayoutId id="2147486414" r:id="rId2"/>
    <p:sldLayoutId id="2147486415" r:id="rId3"/>
    <p:sldLayoutId id="2147486416" r:id="rId4"/>
    <p:sldLayoutId id="2147486417" r:id="rId5"/>
    <p:sldLayoutId id="2147486418" r:id="rId6"/>
    <p:sldLayoutId id="2147486419" r:id="rId7"/>
    <p:sldLayoutId id="2147486420" r:id="rId8"/>
    <p:sldLayoutId id="2147486421" r:id="rId9"/>
    <p:sldLayoutId id="2147486422" r:id="rId10"/>
    <p:sldLayoutId id="214748642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7826"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in-depth videos</a:t>
            </a:r>
          </a:p>
        </p:txBody>
      </p:sp>
      <p:pic>
        <p:nvPicPr>
          <p:cNvPr id="7782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24" r:id="rId1"/>
    <p:sldLayoutId id="2147486425" r:id="rId2"/>
    <p:sldLayoutId id="2147486426" r:id="rId3"/>
    <p:sldLayoutId id="2147486427" r:id="rId4"/>
    <p:sldLayoutId id="2147486428" r:id="rId5"/>
    <p:sldLayoutId id="2147486429" r:id="rId6"/>
    <p:sldLayoutId id="2147486430" r:id="rId7"/>
    <p:sldLayoutId id="2147486431" r:id="rId8"/>
    <p:sldLayoutId id="2147486432" r:id="rId9"/>
    <p:sldLayoutId id="2147486433" r:id="rId10"/>
    <p:sldLayoutId id="214748643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885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educational books</a:t>
            </a:r>
          </a:p>
        </p:txBody>
      </p:sp>
      <p:pic>
        <p:nvPicPr>
          <p:cNvPr id="7885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35" r:id="rId1"/>
    <p:sldLayoutId id="2147486436" r:id="rId2"/>
    <p:sldLayoutId id="2147486437" r:id="rId3"/>
    <p:sldLayoutId id="2147486438" r:id="rId4"/>
    <p:sldLayoutId id="2147486439" r:id="rId5"/>
    <p:sldLayoutId id="2147486440" r:id="rId6"/>
    <p:sldLayoutId id="2147486441" r:id="rId7"/>
    <p:sldLayoutId id="2147486442" r:id="rId8"/>
    <p:sldLayoutId id="2147486443" r:id="rId9"/>
    <p:sldLayoutId id="2147486444" r:id="rId10"/>
    <p:sldLayoutId id="214748644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9874"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46" r:id="rId1"/>
    <p:sldLayoutId id="2147486447" r:id="rId2"/>
    <p:sldLayoutId id="2147486448" r:id="rId3"/>
    <p:sldLayoutId id="2147486449" r:id="rId4"/>
    <p:sldLayoutId id="2147486450" r:id="rId5"/>
    <p:sldLayoutId id="2147486451" r:id="rId6"/>
    <p:sldLayoutId id="2147486452" r:id="rId7"/>
    <p:sldLayoutId id="2147486453" r:id="rId8"/>
    <p:sldLayoutId id="2147486454" r:id="rId9"/>
    <p:sldLayoutId id="2147486455" r:id="rId10"/>
    <p:sldLayoutId id="214748645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0898"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90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1922"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68" r:id="rId1"/>
    <p:sldLayoutId id="2147486469" r:id="rId2"/>
    <p:sldLayoutId id="2147486470" r:id="rId3"/>
    <p:sldLayoutId id="2147486471" r:id="rId4"/>
    <p:sldLayoutId id="2147486472" r:id="rId5"/>
    <p:sldLayoutId id="2147486473" r:id="rId6"/>
    <p:sldLayoutId id="2147486474" r:id="rId7"/>
    <p:sldLayoutId id="2147486475" r:id="rId8"/>
    <p:sldLayoutId id="2147486476" r:id="rId9"/>
    <p:sldLayoutId id="2147486477" r:id="rId10"/>
    <p:sldLayoutId id="214748647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294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8294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79" r:id="rId1"/>
    <p:sldLayoutId id="2147486480" r:id="rId2"/>
    <p:sldLayoutId id="2147486481" r:id="rId3"/>
    <p:sldLayoutId id="2147486482" r:id="rId4"/>
    <p:sldLayoutId id="2147486483" r:id="rId5"/>
    <p:sldLayoutId id="2147486484" r:id="rId6"/>
    <p:sldLayoutId id="2147486485" r:id="rId7"/>
    <p:sldLayoutId id="2147486486" r:id="rId8"/>
    <p:sldLayoutId id="2147486487" r:id="rId9"/>
    <p:sldLayoutId id="2147486488" r:id="rId10"/>
    <p:sldLayoutId id="214748648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r>
              <a:rPr lang="en-US" sz="800" smtClean="0">
                <a:solidFill>
                  <a:srgbClr val="C0C0C0"/>
                </a:solidFill>
                <a:cs typeface="Arial" charset="0"/>
              </a:rPr>
              <a:t>© Answers in Genesis-USA</a:t>
            </a:r>
          </a:p>
        </p:txBody>
      </p:sp>
      <p:pic>
        <p:nvPicPr>
          <p:cNvPr id="83971"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userDrawn="1"/>
        </p:nvSpPr>
        <p:spPr>
          <a:xfrm>
            <a:off x="2514600" y="0"/>
            <a:ext cx="6172200" cy="609600"/>
          </a:xfrm>
          <a:prstGeom prst="rect">
            <a:avLst/>
          </a:prstGeom>
          <a:noFill/>
        </p:spPr>
        <p:txBody>
          <a:bodyPr lIns="0" tIns="0" rIns="0" bIns="0"/>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r>
              <a:rPr lang="en-US" sz="3800" b="1" smtClean="0">
                <a:solidFill>
                  <a:srgbClr val="8B999C"/>
                </a:solidFill>
                <a:cs typeface="Arial" charset="0"/>
              </a:rPr>
              <a:t>children</a:t>
            </a:r>
            <a:r>
              <a:rPr lang="ja-JP" altLang="en-US" sz="3800" b="1" smtClean="0">
                <a:solidFill>
                  <a:srgbClr val="8B999C"/>
                </a:solidFill>
                <a:cs typeface="Arial" charset="0"/>
              </a:rPr>
              <a:t>’</a:t>
            </a:r>
            <a:r>
              <a:rPr lang="en-US" sz="3800" b="1" smtClean="0">
                <a:solidFill>
                  <a:srgbClr val="8B999C"/>
                </a:solidFill>
                <a:cs typeface="Arial" charset="0"/>
              </a:rPr>
              <a:t>s books</a:t>
            </a:r>
          </a:p>
        </p:txBody>
      </p:sp>
      <p:pic>
        <p:nvPicPr>
          <p:cNvPr id="83973"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90" r:id="rId1"/>
    <p:sldLayoutId id="2147486491" r:id="rId2"/>
    <p:sldLayoutId id="2147486492" r:id="rId3"/>
    <p:sldLayoutId id="2147486493" r:id="rId4"/>
    <p:sldLayoutId id="2147486494" r:id="rId5"/>
    <p:sldLayoutId id="2147486495" r:id="rId6"/>
    <p:sldLayoutId id="2147486496" r:id="rId7"/>
    <p:sldLayoutId id="2147486497" r:id="rId8"/>
    <p:sldLayoutId id="2147486498" r:id="rId9"/>
    <p:sldLayoutId id="2147486499" r:id="rId10"/>
    <p:sldLayoutId id="214748650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cs typeface="Arial" charset="0"/>
        </a:defRPr>
      </a:lvl6pPr>
      <a:lvl7pPr marL="914400" algn="ctr" rtl="0" fontAlgn="base">
        <a:spcBef>
          <a:spcPct val="0"/>
        </a:spcBef>
        <a:spcAft>
          <a:spcPct val="0"/>
        </a:spcAft>
        <a:defRPr sz="4400" b="1">
          <a:solidFill>
            <a:schemeClr val="tx1"/>
          </a:solidFill>
          <a:latin typeface="Arial" charset="0"/>
          <a:cs typeface="Arial" charset="0"/>
        </a:defRPr>
      </a:lvl7pPr>
      <a:lvl8pPr marL="1371600" algn="ctr" rtl="0" fontAlgn="base">
        <a:spcBef>
          <a:spcPct val="0"/>
        </a:spcBef>
        <a:spcAft>
          <a:spcPct val="0"/>
        </a:spcAft>
        <a:defRPr sz="4400" b="1">
          <a:solidFill>
            <a:schemeClr val="tx1"/>
          </a:solidFill>
          <a:latin typeface="Arial" charset="0"/>
          <a:cs typeface="Arial" charset="0"/>
        </a:defRPr>
      </a:lvl8pPr>
      <a:lvl9pPr marL="1828800" algn="ctr" rtl="0" fontAlgn="base">
        <a:spcBef>
          <a:spcPct val="0"/>
        </a:spcBef>
        <a:spcAft>
          <a:spcPct val="0"/>
        </a:spcAft>
        <a:defRPr sz="44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49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8499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9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01" r:id="rId1"/>
    <p:sldLayoutId id="2147486502" r:id="rId2"/>
    <p:sldLayoutId id="2147486503" r:id="rId3"/>
    <p:sldLayoutId id="2147486504" r:id="rId4"/>
    <p:sldLayoutId id="2147486505" r:id="rId5"/>
    <p:sldLayoutId id="2147486506" r:id="rId6"/>
    <p:sldLayoutId id="2147486507" r:id="rId7"/>
    <p:sldLayoutId id="2147486508" r:id="rId8"/>
    <p:sldLayoutId id="2147486509" r:id="rId9"/>
    <p:sldLayoutId id="2147486510" r:id="rId10"/>
    <p:sldLayoutId id="214748651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6018"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8602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12" r:id="rId1"/>
    <p:sldLayoutId id="2147486513" r:id="rId2"/>
    <p:sldLayoutId id="2147486514" r:id="rId3"/>
    <p:sldLayoutId id="2147486515" r:id="rId4"/>
    <p:sldLayoutId id="2147486516" r:id="rId5"/>
    <p:sldLayoutId id="2147486517" r:id="rId6"/>
    <p:sldLayoutId id="2147486518" r:id="rId7"/>
    <p:sldLayoutId id="2147486519" r:id="rId8"/>
    <p:sldLayoutId id="2147486520" r:id="rId9"/>
    <p:sldLayoutId id="2147486521" r:id="rId10"/>
    <p:sldLayoutId id="214748652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625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2625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2625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1D09639D-5587-DB46-B574-5370D2A5B9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27" r:id="rId1"/>
    <p:sldLayoutId id="2147486228" r:id="rId2"/>
    <p:sldLayoutId id="2147486229" r:id="rId3"/>
    <p:sldLayoutId id="2147486230" r:id="rId4"/>
    <p:sldLayoutId id="2147486231" r:id="rId5"/>
    <p:sldLayoutId id="2147486232" r:id="rId6"/>
    <p:sldLayoutId id="2147486233" r:id="rId7"/>
    <p:sldLayoutId id="2147486234" r:id="rId8"/>
    <p:sldLayoutId id="2147486235" r:id="rId9"/>
    <p:sldLayoutId id="2147486236" r:id="rId10"/>
    <p:sldLayoutId id="214748623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704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8704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870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23" r:id="rId1"/>
    <p:sldLayoutId id="2147486524" r:id="rId2"/>
    <p:sldLayoutId id="2147486525" r:id="rId3"/>
    <p:sldLayoutId id="2147486526" r:id="rId4"/>
    <p:sldLayoutId id="2147486527" r:id="rId5"/>
    <p:sldLayoutId id="2147486528" r:id="rId6"/>
    <p:sldLayoutId id="2147486529" r:id="rId7"/>
    <p:sldLayoutId id="2147486530" r:id="rId8"/>
    <p:sldLayoutId id="2147486531" r:id="rId9"/>
    <p:sldLayoutId id="2147486532" r:id="rId10"/>
    <p:sldLayoutId id="214748653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806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8806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34" r:id="rId1"/>
    <p:sldLayoutId id="2147486535" r:id="rId2"/>
    <p:sldLayoutId id="2147486536" r:id="rId3"/>
    <p:sldLayoutId id="2147486537" r:id="rId4"/>
    <p:sldLayoutId id="2147486538" r:id="rId5"/>
    <p:sldLayoutId id="2147486539" r:id="rId6"/>
    <p:sldLayoutId id="2147486540" r:id="rId7"/>
    <p:sldLayoutId id="2147486541" r:id="rId8"/>
    <p:sldLayoutId id="2147486542" r:id="rId9"/>
    <p:sldLayoutId id="2147486543" r:id="rId10"/>
    <p:sldLayoutId id="214748654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909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8909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890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45" r:id="rId1"/>
    <p:sldLayoutId id="2147486546" r:id="rId2"/>
    <p:sldLayoutId id="2147486547" r:id="rId3"/>
    <p:sldLayoutId id="2147486548" r:id="rId4"/>
    <p:sldLayoutId id="2147486549" r:id="rId5"/>
    <p:sldLayoutId id="2147486550" r:id="rId6"/>
    <p:sldLayoutId id="2147486551" r:id="rId7"/>
    <p:sldLayoutId id="2147486552" r:id="rId8"/>
    <p:sldLayoutId id="2147486553" r:id="rId9"/>
    <p:sldLayoutId id="2147486554" r:id="rId10"/>
    <p:sldLayoutId id="214748655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r>
              <a:rPr lang="en-US" sz="800" smtClean="0">
                <a:solidFill>
                  <a:srgbClr val="C0C0C0"/>
                </a:solidFill>
                <a:cs typeface="Arial" charset="0"/>
              </a:rPr>
              <a:t>© Answers in Genesis-USA</a:t>
            </a:r>
          </a:p>
        </p:txBody>
      </p:sp>
      <p:sp>
        <p:nvSpPr>
          <p:cNvPr id="9011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effectLst>
                  <a:outerShdw blurRad="38100" dist="38100" dir="2700000" algn="tl">
                    <a:srgbClr val="000000"/>
                  </a:outerShdw>
                </a:effectLst>
                <a:cs typeface="Arial" charset="0"/>
              </a:defRPr>
            </a:lvl1pPr>
          </a:lstStyle>
          <a:p>
            <a:pPr>
              <a:defRPr/>
            </a:pPr>
            <a:fld id="{1109975D-067E-9640-8F84-BDEA34FBBAA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556" r:id="rId1"/>
    <p:sldLayoutId id="2147486557" r:id="rId2"/>
    <p:sldLayoutId id="2147486558" r:id="rId3"/>
    <p:sldLayoutId id="2147486559" r:id="rId4"/>
    <p:sldLayoutId id="2147486560" r:id="rId5"/>
    <p:sldLayoutId id="2147486561" r:id="rId6"/>
    <p:sldLayoutId id="2147486562" r:id="rId7"/>
    <p:sldLayoutId id="2147486563" r:id="rId8"/>
    <p:sldLayoutId id="2147486564" r:id="rId9"/>
    <p:sldLayoutId id="2147486565" r:id="rId10"/>
    <p:sldLayoutId id="2147486566"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cs typeface="Arial" charset="0"/>
        </a:defRPr>
      </a:lvl6pPr>
      <a:lvl7pPr marL="914400" algn="ctr" rtl="0" fontAlgn="base">
        <a:spcBef>
          <a:spcPct val="0"/>
        </a:spcBef>
        <a:spcAft>
          <a:spcPct val="0"/>
        </a:spcAft>
        <a:defRPr sz="4400" b="1">
          <a:solidFill>
            <a:schemeClr val="tx1"/>
          </a:solidFill>
          <a:latin typeface="Arial" charset="0"/>
          <a:cs typeface="Arial" charset="0"/>
        </a:defRPr>
      </a:lvl7pPr>
      <a:lvl8pPr marL="1371600" algn="ctr" rtl="0" fontAlgn="base">
        <a:spcBef>
          <a:spcPct val="0"/>
        </a:spcBef>
        <a:spcAft>
          <a:spcPct val="0"/>
        </a:spcAft>
        <a:defRPr sz="4400" b="1">
          <a:solidFill>
            <a:schemeClr val="tx1"/>
          </a:solidFill>
          <a:latin typeface="Arial" charset="0"/>
          <a:cs typeface="Arial" charset="0"/>
        </a:defRPr>
      </a:lvl8pPr>
      <a:lvl9pPr marL="1828800" algn="ctr" rtl="0" fontAlgn="base">
        <a:spcBef>
          <a:spcPct val="0"/>
        </a:spcBef>
        <a:spcAft>
          <a:spcPct val="0"/>
        </a:spcAft>
        <a:defRPr sz="44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402"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0240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67" r:id="rId1"/>
    <p:sldLayoutId id="2147486568" r:id="rId2"/>
    <p:sldLayoutId id="2147486569" r:id="rId3"/>
    <p:sldLayoutId id="2147486570" r:id="rId4"/>
    <p:sldLayoutId id="2147486571" r:id="rId5"/>
    <p:sldLayoutId id="2147486572" r:id="rId6"/>
    <p:sldLayoutId id="2147486573" r:id="rId7"/>
    <p:sldLayoutId id="2147486574" r:id="rId8"/>
    <p:sldLayoutId id="2147486575" r:id="rId9"/>
    <p:sldLayoutId id="2147486576" r:id="rId10"/>
    <p:sldLayoutId id="214748657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3426"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in-depth videos</a:t>
            </a:r>
          </a:p>
        </p:txBody>
      </p:sp>
      <p:pic>
        <p:nvPicPr>
          <p:cNvPr id="10342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78" r:id="rId1"/>
    <p:sldLayoutId id="2147486579" r:id="rId2"/>
    <p:sldLayoutId id="2147486580" r:id="rId3"/>
    <p:sldLayoutId id="2147486581" r:id="rId4"/>
    <p:sldLayoutId id="2147486582" r:id="rId5"/>
    <p:sldLayoutId id="2147486583" r:id="rId6"/>
    <p:sldLayoutId id="2147486584" r:id="rId7"/>
    <p:sldLayoutId id="2147486585" r:id="rId8"/>
    <p:sldLayoutId id="2147486586" r:id="rId9"/>
    <p:sldLayoutId id="2147486587" r:id="rId10"/>
    <p:sldLayoutId id="214748658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314032B4-0934-AB4B-A236-258B569293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89" r:id="rId1"/>
    <p:sldLayoutId id="2147486590" r:id="rId2"/>
    <p:sldLayoutId id="2147486591" r:id="rId3"/>
    <p:sldLayoutId id="2147486592" r:id="rId4"/>
    <p:sldLayoutId id="2147486593" r:id="rId5"/>
    <p:sldLayoutId id="2147486594" r:id="rId6"/>
    <p:sldLayoutId id="2147486595" r:id="rId7"/>
    <p:sldLayoutId id="2147486596" r:id="rId8"/>
    <p:sldLayoutId id="2147486597" r:id="rId9"/>
    <p:sldLayoutId id="2147486598" r:id="rId10"/>
    <p:sldLayoutId id="214748659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798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798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296130B5-9CE4-CC49-BAB7-8C774D2748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00" r:id="rId1"/>
    <p:sldLayoutId id="2147486601" r:id="rId2"/>
    <p:sldLayoutId id="2147486602" r:id="rId3"/>
    <p:sldLayoutId id="2147486603" r:id="rId4"/>
    <p:sldLayoutId id="2147486604" r:id="rId5"/>
    <p:sldLayoutId id="2147486605" r:id="rId6"/>
    <p:sldLayoutId id="2147486606" r:id="rId7"/>
    <p:sldLayoutId id="2147486607" r:id="rId8"/>
    <p:sldLayoutId id="2147486608" r:id="rId9"/>
    <p:sldLayoutId id="2147486609" r:id="rId10"/>
    <p:sldLayoutId id="21474866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0076"/>
            </a:gs>
          </a:gsLst>
          <a:lin ang="5400000" scaled="1"/>
        </a:gra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10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3210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3210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442C9EE2-405F-5349-9285-76A5C80E941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11" r:id="rId1"/>
    <p:sldLayoutId id="2147486612" r:id="rId2"/>
    <p:sldLayoutId id="2147486613" r:id="rId3"/>
    <p:sldLayoutId id="2147486614" r:id="rId4"/>
    <p:sldLayoutId id="2147486615" r:id="rId5"/>
    <p:sldLayoutId id="2147486616" r:id="rId6"/>
    <p:sldLayoutId id="2147486617" r:id="rId7"/>
    <p:sldLayoutId id="2147486618" r:id="rId8"/>
    <p:sldLayoutId id="2147486619" r:id="rId9"/>
    <p:sldLayoutId id="2147486620" r:id="rId10"/>
    <p:sldLayoutId id="21474866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tx2"/>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tx2"/>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tx2"/>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5C029145-45C8-F940-A038-7C369FC1B2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22" r:id="rId1"/>
    <p:sldLayoutId id="2147486623" r:id="rId2"/>
    <p:sldLayoutId id="2147486624" r:id="rId3"/>
    <p:sldLayoutId id="2147486625" r:id="rId4"/>
    <p:sldLayoutId id="2147486626" r:id="rId5"/>
    <p:sldLayoutId id="2147486627" r:id="rId6"/>
    <p:sldLayoutId id="2147486628" r:id="rId7"/>
    <p:sldLayoutId id="2147486629" r:id="rId8"/>
    <p:sldLayoutId id="2147486630" r:id="rId9"/>
    <p:sldLayoutId id="2147486631" r:id="rId10"/>
    <p:sldLayoutId id="21474866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
        <p:nvSpPr>
          <p:cNvPr id="2012163" name="Text Box 3"/>
          <p:cNvSpPr txBox="1">
            <a:spLocks noGrp="1" noChangeArrowheads="1"/>
          </p:cNvSpPr>
          <p:nvPr>
            <p:ph type="sldNum" sz="quarter" idx="4"/>
          </p:nvPr>
        </p:nvSpPr>
        <p:spPr bwMode="auto">
          <a:xfrm>
            <a:off x="7367588" y="6251575"/>
            <a:ext cx="276225" cy="266700"/>
          </a:xfrm>
          <a:prstGeom prst="rect">
            <a:avLst/>
          </a:prstGeom>
          <a:noFill/>
          <a:ln w="12700">
            <a:noFill/>
            <a:miter lim="800000"/>
            <a:headEnd/>
            <a:tailEnd/>
          </a:ln>
        </p:spPr>
        <p:txBody>
          <a:bodyPr vert="horz" wrap="none" lIns="64165" tIns="32078" rIns="64165" bIns="32078" numCol="1" anchor="t" anchorCtr="0" compatLnSpc="1">
            <a:prstTxWarp prst="textNoShape">
              <a:avLst/>
            </a:prstTxWarp>
          </a:bodyPr>
          <a:lstStyle>
            <a:lvl1pPr algn="ctr">
              <a:defRPr sz="1300">
                <a:cs typeface="Arial" charset="0"/>
                <a:sym typeface="Arial" charset="0"/>
              </a:defRPr>
            </a:lvl1pPr>
          </a:lstStyle>
          <a:p>
            <a:pPr>
              <a:defRPr/>
            </a:pPr>
            <a:fld id="{38E808CC-C5B8-FC4B-8B2E-FAD20F9562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38" r:id="rId1"/>
    <p:sldLayoutId id="2147486239" r:id="rId2"/>
    <p:sldLayoutId id="2147486240" r:id="rId3"/>
    <p:sldLayoutId id="2147486241" r:id="rId4"/>
    <p:sldLayoutId id="2147486242" r:id="rId5"/>
    <p:sldLayoutId id="2147486243" r:id="rId6"/>
    <p:sldLayoutId id="2147486244" r:id="rId7"/>
    <p:sldLayoutId id="2147486245" r:id="rId8"/>
    <p:sldLayoutId id="2147486246" r:id="rId9"/>
    <p:sldLayoutId id="2147486247" r:id="rId10"/>
    <p:sldLayoutId id="2147486248"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6pPr>
      <a:lvl7pPr marL="29845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7pPr>
      <a:lvl8pPr marL="34417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8pPr>
      <a:lvl9pPr marL="38989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86249" r:id="rId1"/>
    <p:sldLayoutId id="2147486250" r:id="rId2"/>
    <p:sldLayoutId id="2147486251" r:id="rId3"/>
    <p:sldLayoutId id="2147486252" r:id="rId4"/>
    <p:sldLayoutId id="2147486253" r:id="rId5"/>
    <p:sldLayoutId id="2147486254" r:id="rId6"/>
    <p:sldLayoutId id="2147486255" r:id="rId7"/>
    <p:sldLayoutId id="2147486256" r:id="rId8"/>
    <p:sldLayoutId id="2147486257" r:id="rId9"/>
    <p:sldLayoutId id="2147486258" r:id="rId10"/>
    <p:sldLayoutId id="2147486259"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6pPr>
      <a:lvl7pPr marL="29845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7pPr>
      <a:lvl8pPr marL="34417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8pPr>
      <a:lvl9pPr marL="38989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86260" r:id="rId1"/>
    <p:sldLayoutId id="2147486261" r:id="rId2"/>
    <p:sldLayoutId id="2147486262" r:id="rId3"/>
    <p:sldLayoutId id="2147486263" r:id="rId4"/>
    <p:sldLayoutId id="2147486264" r:id="rId5"/>
    <p:sldLayoutId id="2147486265" r:id="rId6"/>
    <p:sldLayoutId id="2147486266" r:id="rId7"/>
    <p:sldLayoutId id="2147486267" r:id="rId8"/>
    <p:sldLayoutId id="2147486268" r:id="rId9"/>
    <p:sldLayoutId id="2147486269" r:id="rId10"/>
    <p:sldLayoutId id="2147486270"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6pPr>
      <a:lvl7pPr marL="29845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7pPr>
      <a:lvl8pPr marL="34417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8pPr>
      <a:lvl9pPr marL="38989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bwMode="auto">
          <a:xfrm>
            <a:off x="685800" y="457200"/>
            <a:ext cx="7772400" cy="470535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52227" name="Rectangle 3"/>
          <p:cNvSpPr>
            <a:spLocks noGrp="1" noChangeArrowheads="1"/>
          </p:cNvSpPr>
          <p:nvPr>
            <p:ph type="title"/>
          </p:nvPr>
        </p:nvSpPr>
        <p:spPr bwMode="auto">
          <a:xfrm>
            <a:off x="0" y="-182563"/>
            <a:ext cx="91440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6271" r:id="rId1"/>
    <p:sldLayoutId id="2147486272" r:id="rId2"/>
    <p:sldLayoutId id="2147486273" r:id="rId3"/>
    <p:sldLayoutId id="2147486274" r:id="rId4"/>
    <p:sldLayoutId id="2147486275" r:id="rId5"/>
    <p:sldLayoutId id="2147486276" r:id="rId6"/>
    <p:sldLayoutId id="2147486277" r:id="rId7"/>
    <p:sldLayoutId id="2147486278" r:id="rId8"/>
    <p:sldLayoutId id="2147486279" r:id="rId9"/>
    <p:sldLayoutId id="2147486280" r:id="rId10"/>
    <p:sldLayoutId id="2147486281"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marL="17463" indent="-17463" algn="l" defTabSz="642938" rtl="0" eaLnBrk="0" fontAlgn="base" hangingPunct="0">
        <a:spcBef>
          <a:spcPct val="0"/>
        </a:spcBef>
        <a:spcAft>
          <a:spcPct val="0"/>
        </a:spcAft>
        <a:defRPr sz="1000">
          <a:solidFill>
            <a:schemeClr val="tx1"/>
          </a:solidFill>
          <a:latin typeface="+mj-lt"/>
          <a:ea typeface="ＭＳ Ｐゴシック" charset="0"/>
          <a:cs typeface="ＭＳ Ｐゴシック" charset="0"/>
          <a:sym typeface="Gill Sans" charset="0"/>
        </a:defRPr>
      </a:lvl1pPr>
      <a:lvl2pPr marL="17463" indent="-17463" algn="l" defTabSz="642938" rtl="0" eaLnBrk="0" fontAlgn="base" hangingPunct="0">
        <a:spcBef>
          <a:spcPct val="0"/>
        </a:spcBef>
        <a:spcAft>
          <a:spcPct val="0"/>
        </a:spcAft>
        <a:defRPr sz="1000">
          <a:solidFill>
            <a:schemeClr val="tx1"/>
          </a:solidFill>
          <a:latin typeface="Gill Sans" pitchFamily="84" charset="0"/>
          <a:ea typeface="ＭＳ Ｐゴシック" charset="0"/>
          <a:cs typeface="ＭＳ Ｐゴシック" charset="0"/>
          <a:sym typeface="Gill Sans" charset="0"/>
        </a:defRPr>
      </a:lvl2pPr>
      <a:lvl3pPr marL="17463" indent="-17463" algn="l" defTabSz="642938" rtl="0" eaLnBrk="0" fontAlgn="base" hangingPunct="0">
        <a:spcBef>
          <a:spcPct val="0"/>
        </a:spcBef>
        <a:spcAft>
          <a:spcPct val="0"/>
        </a:spcAft>
        <a:defRPr sz="1000">
          <a:solidFill>
            <a:schemeClr val="tx1"/>
          </a:solidFill>
          <a:latin typeface="Gill Sans" pitchFamily="84" charset="0"/>
          <a:ea typeface="ＭＳ Ｐゴシック" charset="0"/>
          <a:cs typeface="ＭＳ Ｐゴシック" charset="0"/>
          <a:sym typeface="Gill Sans" charset="0"/>
        </a:defRPr>
      </a:lvl3pPr>
      <a:lvl4pPr marL="17463" indent="-17463" algn="l" defTabSz="642938" rtl="0" eaLnBrk="0" fontAlgn="base" hangingPunct="0">
        <a:spcBef>
          <a:spcPct val="0"/>
        </a:spcBef>
        <a:spcAft>
          <a:spcPct val="0"/>
        </a:spcAft>
        <a:defRPr sz="1000">
          <a:solidFill>
            <a:schemeClr val="tx1"/>
          </a:solidFill>
          <a:latin typeface="Gill Sans" pitchFamily="84" charset="0"/>
          <a:ea typeface="ＭＳ Ｐゴシック" charset="0"/>
          <a:cs typeface="ＭＳ Ｐゴシック" charset="0"/>
          <a:sym typeface="Gill Sans" charset="0"/>
        </a:defRPr>
      </a:lvl4pPr>
      <a:lvl5pPr marL="17463" indent="-17463" algn="l" defTabSz="642938" rtl="0" eaLnBrk="0" fontAlgn="base" hangingPunct="0">
        <a:spcBef>
          <a:spcPct val="0"/>
        </a:spcBef>
        <a:spcAft>
          <a:spcPct val="0"/>
        </a:spcAft>
        <a:defRPr sz="1000">
          <a:solidFill>
            <a:schemeClr val="tx1"/>
          </a:solidFill>
          <a:latin typeface="Gill Sans" pitchFamily="84" charset="0"/>
          <a:ea typeface="ＭＳ Ｐゴシック" charset="0"/>
          <a:cs typeface="ＭＳ Ｐゴシック" charset="0"/>
          <a:sym typeface="Gill Sans" charset="0"/>
        </a:defRPr>
      </a:lvl5pPr>
      <a:lvl6pPr marL="474663" algn="l" defTabSz="642938" rtl="0" fontAlgn="base">
        <a:spcBef>
          <a:spcPct val="0"/>
        </a:spcBef>
        <a:spcAft>
          <a:spcPct val="0"/>
        </a:spcAft>
        <a:defRPr sz="1000">
          <a:solidFill>
            <a:schemeClr val="tx1"/>
          </a:solidFill>
          <a:latin typeface="Gill Sans" pitchFamily="84" charset="0"/>
          <a:sym typeface="Gill Sans" pitchFamily="84" charset="0"/>
        </a:defRPr>
      </a:lvl6pPr>
      <a:lvl7pPr marL="931863" algn="l" defTabSz="642938" rtl="0" fontAlgn="base">
        <a:spcBef>
          <a:spcPct val="0"/>
        </a:spcBef>
        <a:spcAft>
          <a:spcPct val="0"/>
        </a:spcAft>
        <a:defRPr sz="1000">
          <a:solidFill>
            <a:schemeClr val="tx1"/>
          </a:solidFill>
          <a:latin typeface="Gill Sans" pitchFamily="84" charset="0"/>
          <a:sym typeface="Gill Sans" pitchFamily="84" charset="0"/>
        </a:defRPr>
      </a:lvl7pPr>
      <a:lvl8pPr marL="1389063" algn="l" defTabSz="642938" rtl="0" fontAlgn="base">
        <a:spcBef>
          <a:spcPct val="0"/>
        </a:spcBef>
        <a:spcAft>
          <a:spcPct val="0"/>
        </a:spcAft>
        <a:defRPr sz="1000">
          <a:solidFill>
            <a:schemeClr val="tx1"/>
          </a:solidFill>
          <a:latin typeface="Gill Sans" pitchFamily="84" charset="0"/>
          <a:sym typeface="Gill Sans" pitchFamily="84" charset="0"/>
        </a:defRPr>
      </a:lvl8pPr>
      <a:lvl9pPr marL="1846263" algn="l" defTabSz="642938" rtl="0" fontAlgn="base">
        <a:spcBef>
          <a:spcPct val="0"/>
        </a:spcBef>
        <a:spcAft>
          <a:spcPct val="0"/>
        </a:spcAft>
        <a:defRPr sz="1000">
          <a:solidFill>
            <a:schemeClr val="tx1"/>
          </a:solidFill>
          <a:latin typeface="Gill Sans" pitchFamily="84" charset="0"/>
          <a:sym typeface="Gill Sans" pitchFamily="84" charset="0"/>
        </a:defRPr>
      </a:lvl9pPr>
    </p:titleStyle>
    <p:bodyStyle>
      <a:lvl1pPr marL="342900" indent="-342900" algn="l" defTabSz="642938" rtl="0" eaLnBrk="0" fontAlgn="base" hangingPunct="0">
        <a:spcBef>
          <a:spcPct val="0"/>
        </a:spcBef>
        <a:spcAft>
          <a:spcPct val="0"/>
        </a:spcAft>
        <a:buClr>
          <a:srgbClr val="FFFFFF"/>
        </a:buClr>
        <a:buSzPct val="171000"/>
        <a:buFont typeface="Lucida Grande" charset="0"/>
        <a:defRPr sz="7200" b="1">
          <a:solidFill>
            <a:srgbClr val="00FF8B"/>
          </a:solidFill>
          <a:latin typeface="+mn-lt"/>
          <a:ea typeface="ＭＳ Ｐゴシック" charset="0"/>
          <a:cs typeface="ＭＳ Ｐゴシック" charset="0"/>
          <a:sym typeface="Gill Sans" charset="0"/>
        </a:defRPr>
      </a:lvl1pPr>
      <a:lvl2pPr marL="228600" indent="22860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pitchFamily="34" charset="0"/>
          <a:ea typeface="ＭＳ Ｐゴシック" charset="0"/>
          <a:sym typeface="Gill Sans" charset="0"/>
        </a:defRPr>
      </a:lvl2pPr>
      <a:lvl3pPr marL="457200" indent="45720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pitchFamily="34" charset="0"/>
          <a:ea typeface="ＭＳ Ｐゴシック" charset="0"/>
          <a:sym typeface="Gill Sans" charset="0"/>
        </a:defRPr>
      </a:lvl3pPr>
      <a:lvl4pPr marL="685800" indent="68580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pitchFamily="34" charset="0"/>
          <a:ea typeface="ＭＳ Ｐゴシック" charset="0"/>
          <a:sym typeface="Gill Sans" charset="0"/>
        </a:defRPr>
      </a:lvl4pPr>
      <a:lvl5pPr marL="971550" indent="85725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pitchFamily="34" charset="0"/>
          <a:ea typeface="ＭＳ Ｐゴシック" charset="0"/>
          <a:sym typeface="Gill Sans" charset="0"/>
        </a:defRPr>
      </a:lvl5pPr>
      <a:lvl6pPr marL="1428750" algn="l" defTabSz="642938" rtl="0" fontAlgn="base">
        <a:lnSpc>
          <a:spcPct val="110000"/>
        </a:lnSpc>
        <a:spcBef>
          <a:spcPct val="0"/>
        </a:spcBef>
        <a:spcAft>
          <a:spcPct val="0"/>
        </a:spcAft>
        <a:buClr>
          <a:srgbClr val="FFFFFF"/>
        </a:buClr>
        <a:buSzPct val="171000"/>
        <a:buFont typeface="Lucida Grande" pitchFamily="84" charset="0"/>
        <a:defRPr sz="3600" b="1">
          <a:solidFill>
            <a:schemeClr val="tx1"/>
          </a:solidFill>
          <a:latin typeface="Myriad Pro Light" pitchFamily="34" charset="0"/>
          <a:sym typeface="Gill Sans" pitchFamily="84" charset="0"/>
        </a:defRPr>
      </a:lvl6pPr>
      <a:lvl7pPr marL="1885950" algn="l" defTabSz="642938" rtl="0" fontAlgn="base">
        <a:lnSpc>
          <a:spcPct val="110000"/>
        </a:lnSpc>
        <a:spcBef>
          <a:spcPct val="0"/>
        </a:spcBef>
        <a:spcAft>
          <a:spcPct val="0"/>
        </a:spcAft>
        <a:buClr>
          <a:srgbClr val="FFFFFF"/>
        </a:buClr>
        <a:buSzPct val="171000"/>
        <a:buFont typeface="Lucida Grande" pitchFamily="84" charset="0"/>
        <a:defRPr sz="3600" b="1">
          <a:solidFill>
            <a:schemeClr val="tx1"/>
          </a:solidFill>
          <a:latin typeface="Myriad Pro Light" pitchFamily="34" charset="0"/>
          <a:sym typeface="Gill Sans" pitchFamily="84" charset="0"/>
        </a:defRPr>
      </a:lvl7pPr>
      <a:lvl8pPr marL="2343150" algn="l" defTabSz="642938" rtl="0" fontAlgn="base">
        <a:lnSpc>
          <a:spcPct val="110000"/>
        </a:lnSpc>
        <a:spcBef>
          <a:spcPct val="0"/>
        </a:spcBef>
        <a:spcAft>
          <a:spcPct val="0"/>
        </a:spcAft>
        <a:buClr>
          <a:srgbClr val="FFFFFF"/>
        </a:buClr>
        <a:buSzPct val="171000"/>
        <a:buFont typeface="Lucida Grande" pitchFamily="84" charset="0"/>
        <a:defRPr sz="3600" b="1">
          <a:solidFill>
            <a:schemeClr val="tx1"/>
          </a:solidFill>
          <a:latin typeface="Myriad Pro Light" pitchFamily="34" charset="0"/>
          <a:sym typeface="Gill Sans" pitchFamily="84" charset="0"/>
        </a:defRPr>
      </a:lvl8pPr>
      <a:lvl9pPr marL="2800350" algn="l" defTabSz="642938" rtl="0" fontAlgn="base">
        <a:lnSpc>
          <a:spcPct val="110000"/>
        </a:lnSpc>
        <a:spcBef>
          <a:spcPct val="0"/>
        </a:spcBef>
        <a:spcAft>
          <a:spcPct val="0"/>
        </a:spcAft>
        <a:buClr>
          <a:srgbClr val="FFFFFF"/>
        </a:buClr>
        <a:buSzPct val="171000"/>
        <a:buFont typeface="Lucida Grande" pitchFamily="84" charset="0"/>
        <a:defRPr sz="3600" b="1">
          <a:solidFill>
            <a:schemeClr val="tx1"/>
          </a:solidFill>
          <a:latin typeface="Myriad Pro Light" pitchFamily="34" charset="0"/>
          <a:sym typeface="Gill Sans" pitchFamily="8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86282" r:id="rId1"/>
    <p:sldLayoutId id="2147486283" r:id="rId2"/>
    <p:sldLayoutId id="2147486284" r:id="rId3"/>
    <p:sldLayoutId id="2147486285" r:id="rId4"/>
    <p:sldLayoutId id="2147486286" r:id="rId5"/>
    <p:sldLayoutId id="2147486287" r:id="rId6"/>
    <p:sldLayoutId id="2147486288" r:id="rId7"/>
    <p:sldLayoutId id="2147486289" r:id="rId8"/>
    <p:sldLayoutId id="2147486290" r:id="rId9"/>
    <p:sldLayoutId id="2147486291" r:id="rId10"/>
    <p:sldLayoutId id="2147486292"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6pPr>
      <a:lvl7pPr marL="29845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7pPr>
      <a:lvl8pPr marL="34417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8pPr>
      <a:lvl9pPr marL="38989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bwMode="auto">
          <a:xfrm>
            <a:off x="685800" y="457200"/>
            <a:ext cx="7772400" cy="470535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54275" name="Rectangle 3"/>
          <p:cNvSpPr>
            <a:spLocks noGrp="1" noChangeArrowheads="1"/>
          </p:cNvSpPr>
          <p:nvPr>
            <p:ph type="title"/>
          </p:nvPr>
        </p:nvSpPr>
        <p:spPr bwMode="auto">
          <a:xfrm>
            <a:off x="0" y="-182563"/>
            <a:ext cx="91440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6293" r:id="rId1"/>
    <p:sldLayoutId id="2147486294" r:id="rId2"/>
    <p:sldLayoutId id="2147486295" r:id="rId3"/>
    <p:sldLayoutId id="2147486296" r:id="rId4"/>
    <p:sldLayoutId id="2147486297" r:id="rId5"/>
    <p:sldLayoutId id="2147486298" r:id="rId6"/>
    <p:sldLayoutId id="2147486299" r:id="rId7"/>
    <p:sldLayoutId id="2147486300" r:id="rId8"/>
    <p:sldLayoutId id="2147486301" r:id="rId9"/>
    <p:sldLayoutId id="2147486302" r:id="rId10"/>
    <p:sldLayoutId id="2147486303"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marL="17463" indent="-17463" algn="l" defTabSz="642938" rtl="0" eaLnBrk="0" fontAlgn="base" hangingPunct="0">
        <a:spcBef>
          <a:spcPct val="0"/>
        </a:spcBef>
        <a:spcAft>
          <a:spcPct val="0"/>
        </a:spcAft>
        <a:defRPr sz="1000">
          <a:solidFill>
            <a:schemeClr val="tx1"/>
          </a:solidFill>
          <a:latin typeface="+mj-lt"/>
          <a:ea typeface="ＭＳ Ｐゴシック" charset="0"/>
          <a:cs typeface="+mj-cs"/>
          <a:sym typeface="Gill Sans" charset="0"/>
        </a:defRPr>
      </a:lvl1pPr>
      <a:lvl2pPr marL="17463" indent="-17463" algn="l" defTabSz="642938" rtl="0" eaLnBrk="0" fontAlgn="base" hangingPunct="0">
        <a:spcBef>
          <a:spcPct val="0"/>
        </a:spcBef>
        <a:spcAft>
          <a:spcPct val="0"/>
        </a:spcAft>
        <a:defRPr sz="1000">
          <a:solidFill>
            <a:schemeClr val="tx1"/>
          </a:solidFill>
          <a:latin typeface="Gill Sans" pitchFamily="84" charset="0"/>
          <a:ea typeface="ＭＳ Ｐゴシック" charset="0"/>
          <a:cs typeface="Arial" charset="0"/>
          <a:sym typeface="Gill Sans" charset="0"/>
        </a:defRPr>
      </a:lvl2pPr>
      <a:lvl3pPr marL="17463" indent="-17463" algn="l" defTabSz="642938" rtl="0" eaLnBrk="0" fontAlgn="base" hangingPunct="0">
        <a:spcBef>
          <a:spcPct val="0"/>
        </a:spcBef>
        <a:spcAft>
          <a:spcPct val="0"/>
        </a:spcAft>
        <a:defRPr sz="1000">
          <a:solidFill>
            <a:schemeClr val="tx1"/>
          </a:solidFill>
          <a:latin typeface="Gill Sans" pitchFamily="84" charset="0"/>
          <a:ea typeface="ＭＳ Ｐゴシック" charset="0"/>
          <a:cs typeface="Arial" charset="0"/>
          <a:sym typeface="Gill Sans" charset="0"/>
        </a:defRPr>
      </a:lvl3pPr>
      <a:lvl4pPr marL="17463" indent="-17463" algn="l" defTabSz="642938" rtl="0" eaLnBrk="0" fontAlgn="base" hangingPunct="0">
        <a:spcBef>
          <a:spcPct val="0"/>
        </a:spcBef>
        <a:spcAft>
          <a:spcPct val="0"/>
        </a:spcAft>
        <a:defRPr sz="1000">
          <a:solidFill>
            <a:schemeClr val="tx1"/>
          </a:solidFill>
          <a:latin typeface="Gill Sans" pitchFamily="84" charset="0"/>
          <a:ea typeface="ＭＳ Ｐゴシック" charset="0"/>
          <a:cs typeface="Arial" charset="0"/>
          <a:sym typeface="Gill Sans" charset="0"/>
        </a:defRPr>
      </a:lvl4pPr>
      <a:lvl5pPr marL="17463" indent="-17463" algn="l" defTabSz="642938" rtl="0" eaLnBrk="0" fontAlgn="base" hangingPunct="0">
        <a:spcBef>
          <a:spcPct val="0"/>
        </a:spcBef>
        <a:spcAft>
          <a:spcPct val="0"/>
        </a:spcAft>
        <a:defRPr sz="1000">
          <a:solidFill>
            <a:schemeClr val="tx1"/>
          </a:solidFill>
          <a:latin typeface="Gill Sans" pitchFamily="84" charset="0"/>
          <a:ea typeface="ＭＳ Ｐゴシック" charset="0"/>
          <a:cs typeface="Arial" charset="0"/>
          <a:sym typeface="Gill Sans" charset="0"/>
        </a:defRPr>
      </a:lvl5pPr>
      <a:lvl6pPr marL="474663" algn="l" defTabSz="642938" rtl="0" fontAlgn="base">
        <a:spcBef>
          <a:spcPct val="0"/>
        </a:spcBef>
        <a:spcAft>
          <a:spcPct val="0"/>
        </a:spcAft>
        <a:defRPr sz="1000">
          <a:solidFill>
            <a:schemeClr val="tx1"/>
          </a:solidFill>
          <a:latin typeface="Gill Sans" pitchFamily="84" charset="0"/>
          <a:cs typeface="Arial" charset="0"/>
          <a:sym typeface="Gill Sans" pitchFamily="84" charset="0"/>
        </a:defRPr>
      </a:lvl6pPr>
      <a:lvl7pPr marL="931863" algn="l" defTabSz="642938" rtl="0" fontAlgn="base">
        <a:spcBef>
          <a:spcPct val="0"/>
        </a:spcBef>
        <a:spcAft>
          <a:spcPct val="0"/>
        </a:spcAft>
        <a:defRPr sz="1000">
          <a:solidFill>
            <a:schemeClr val="tx1"/>
          </a:solidFill>
          <a:latin typeface="Gill Sans" pitchFamily="84" charset="0"/>
          <a:cs typeface="Arial" charset="0"/>
          <a:sym typeface="Gill Sans" pitchFamily="84" charset="0"/>
        </a:defRPr>
      </a:lvl7pPr>
      <a:lvl8pPr marL="1389063" algn="l" defTabSz="642938" rtl="0" fontAlgn="base">
        <a:spcBef>
          <a:spcPct val="0"/>
        </a:spcBef>
        <a:spcAft>
          <a:spcPct val="0"/>
        </a:spcAft>
        <a:defRPr sz="1000">
          <a:solidFill>
            <a:schemeClr val="tx1"/>
          </a:solidFill>
          <a:latin typeface="Gill Sans" pitchFamily="84" charset="0"/>
          <a:cs typeface="Arial" charset="0"/>
          <a:sym typeface="Gill Sans" pitchFamily="84" charset="0"/>
        </a:defRPr>
      </a:lvl8pPr>
      <a:lvl9pPr marL="1846263" algn="l" defTabSz="642938" rtl="0" fontAlgn="base">
        <a:spcBef>
          <a:spcPct val="0"/>
        </a:spcBef>
        <a:spcAft>
          <a:spcPct val="0"/>
        </a:spcAft>
        <a:defRPr sz="1000">
          <a:solidFill>
            <a:schemeClr val="tx1"/>
          </a:solidFill>
          <a:latin typeface="Gill Sans" pitchFamily="84" charset="0"/>
          <a:cs typeface="Arial" charset="0"/>
          <a:sym typeface="Gill Sans" pitchFamily="84" charset="0"/>
        </a:defRPr>
      </a:lvl9pPr>
    </p:titleStyle>
    <p:bodyStyle>
      <a:lvl1pPr marL="342900" indent="-342900" algn="l" defTabSz="642938" rtl="0" eaLnBrk="0" fontAlgn="base" hangingPunct="0">
        <a:spcBef>
          <a:spcPct val="0"/>
        </a:spcBef>
        <a:spcAft>
          <a:spcPct val="0"/>
        </a:spcAft>
        <a:buClr>
          <a:srgbClr val="FFFFFF"/>
        </a:buClr>
        <a:buSzPct val="171000"/>
        <a:buFont typeface="Lucida Grande" charset="0"/>
        <a:defRPr sz="7200" b="1">
          <a:solidFill>
            <a:srgbClr val="00FF8B"/>
          </a:solidFill>
          <a:latin typeface="+mn-lt"/>
          <a:ea typeface="ＭＳ Ｐゴシック" charset="0"/>
          <a:cs typeface="+mn-cs"/>
          <a:sym typeface="Gill Sans" charset="0"/>
        </a:defRPr>
      </a:lvl1pPr>
      <a:lvl2pPr marL="228600" indent="22860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pitchFamily="34" charset="0"/>
          <a:ea typeface="Arial" charset="0"/>
          <a:cs typeface="+mn-cs"/>
          <a:sym typeface="Gill Sans" charset="0"/>
        </a:defRPr>
      </a:lvl2pPr>
      <a:lvl3pPr marL="457200" indent="45720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pitchFamily="34" charset="0"/>
          <a:ea typeface="Arial" charset="0"/>
          <a:cs typeface="+mn-cs"/>
          <a:sym typeface="Gill Sans" charset="0"/>
        </a:defRPr>
      </a:lvl3pPr>
      <a:lvl4pPr marL="685800" indent="68580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pitchFamily="34" charset="0"/>
          <a:ea typeface="Arial" charset="0"/>
          <a:cs typeface="+mn-cs"/>
          <a:sym typeface="Gill Sans" charset="0"/>
        </a:defRPr>
      </a:lvl4pPr>
      <a:lvl5pPr marL="971550" indent="85725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pitchFamily="34" charset="0"/>
          <a:ea typeface="Arial" charset="0"/>
          <a:cs typeface="+mn-cs"/>
          <a:sym typeface="Gill Sans" charset="0"/>
        </a:defRPr>
      </a:lvl5pPr>
      <a:lvl6pPr marL="1428750" algn="l" defTabSz="642938" rtl="0" fontAlgn="base">
        <a:lnSpc>
          <a:spcPct val="110000"/>
        </a:lnSpc>
        <a:spcBef>
          <a:spcPct val="0"/>
        </a:spcBef>
        <a:spcAft>
          <a:spcPct val="0"/>
        </a:spcAft>
        <a:buClr>
          <a:srgbClr val="FFFFFF"/>
        </a:buClr>
        <a:buSzPct val="171000"/>
        <a:buFont typeface="Lucida Grande" pitchFamily="84" charset="0"/>
        <a:defRPr sz="3600" b="1">
          <a:solidFill>
            <a:schemeClr val="tx1"/>
          </a:solidFill>
          <a:latin typeface="Myriad Pro Light" pitchFamily="34" charset="0"/>
          <a:cs typeface="+mn-cs"/>
          <a:sym typeface="Gill Sans" pitchFamily="84" charset="0"/>
        </a:defRPr>
      </a:lvl6pPr>
      <a:lvl7pPr marL="1885950" algn="l" defTabSz="642938" rtl="0" fontAlgn="base">
        <a:lnSpc>
          <a:spcPct val="110000"/>
        </a:lnSpc>
        <a:spcBef>
          <a:spcPct val="0"/>
        </a:spcBef>
        <a:spcAft>
          <a:spcPct val="0"/>
        </a:spcAft>
        <a:buClr>
          <a:srgbClr val="FFFFFF"/>
        </a:buClr>
        <a:buSzPct val="171000"/>
        <a:buFont typeface="Lucida Grande" pitchFamily="84" charset="0"/>
        <a:defRPr sz="3600" b="1">
          <a:solidFill>
            <a:schemeClr val="tx1"/>
          </a:solidFill>
          <a:latin typeface="Myriad Pro Light" pitchFamily="34" charset="0"/>
          <a:cs typeface="+mn-cs"/>
          <a:sym typeface="Gill Sans" pitchFamily="84" charset="0"/>
        </a:defRPr>
      </a:lvl7pPr>
      <a:lvl8pPr marL="2343150" algn="l" defTabSz="642938" rtl="0" fontAlgn="base">
        <a:lnSpc>
          <a:spcPct val="110000"/>
        </a:lnSpc>
        <a:spcBef>
          <a:spcPct val="0"/>
        </a:spcBef>
        <a:spcAft>
          <a:spcPct val="0"/>
        </a:spcAft>
        <a:buClr>
          <a:srgbClr val="FFFFFF"/>
        </a:buClr>
        <a:buSzPct val="171000"/>
        <a:buFont typeface="Lucida Grande" pitchFamily="84" charset="0"/>
        <a:defRPr sz="3600" b="1">
          <a:solidFill>
            <a:schemeClr val="tx1"/>
          </a:solidFill>
          <a:latin typeface="Myriad Pro Light" pitchFamily="34" charset="0"/>
          <a:cs typeface="+mn-cs"/>
          <a:sym typeface="Gill Sans" pitchFamily="84" charset="0"/>
        </a:defRPr>
      </a:lvl8pPr>
      <a:lvl9pPr marL="2800350" algn="l" defTabSz="642938" rtl="0" fontAlgn="base">
        <a:lnSpc>
          <a:spcPct val="110000"/>
        </a:lnSpc>
        <a:spcBef>
          <a:spcPct val="0"/>
        </a:spcBef>
        <a:spcAft>
          <a:spcPct val="0"/>
        </a:spcAft>
        <a:buClr>
          <a:srgbClr val="FFFFFF"/>
        </a:buClr>
        <a:buSzPct val="171000"/>
        <a:buFont typeface="Lucida Grande" pitchFamily="84" charset="0"/>
        <a:defRPr sz="3600" b="1">
          <a:solidFill>
            <a:schemeClr val="tx1"/>
          </a:solidFill>
          <a:latin typeface="Myriad Pro Light" pitchFamily="34" charset="0"/>
          <a:cs typeface="+mn-cs"/>
          <a:sym typeface="Gill Sans" pitchFamily="8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4.jpeg"/><Relationship Id="rId6" Type="http://schemas.openxmlformats.org/officeDocument/2006/relationships/image" Target="../media/image4.png"/><Relationship Id="rId1" Type="http://schemas.openxmlformats.org/officeDocument/2006/relationships/tags" Target="../tags/tag1.xml"/><Relationship Id="rId2"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117.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0.xml"/><Relationship Id="rId3" Type="http://schemas.openxmlformats.org/officeDocument/2006/relationships/image" Target="../media/image118.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21.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119.jpeg"/></Relationships>
</file>

<file path=ppt/slides/_rels/slide104.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7" Type="http://schemas.openxmlformats.org/officeDocument/2006/relationships/image" Target="../media/image124.png"/><Relationship Id="rId1" Type="http://schemas.openxmlformats.org/officeDocument/2006/relationships/slideLayout" Target="../slideLayouts/slideLayout403.xml"/><Relationship Id="rId2" Type="http://schemas.openxmlformats.org/officeDocument/2006/relationships/notesSlide" Target="../notesSlides/notesSlide103.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png"/><Relationship Id="rId8" Type="http://schemas.openxmlformats.org/officeDocument/2006/relationships/image" Target="../media/image129.png"/><Relationship Id="rId9" Type="http://schemas.openxmlformats.org/officeDocument/2006/relationships/image" Target="../media/image130.jpeg"/><Relationship Id="rId10" Type="http://schemas.openxmlformats.org/officeDocument/2006/relationships/image" Target="../media/image131.jpeg"/><Relationship Id="rId1" Type="http://schemas.openxmlformats.org/officeDocument/2006/relationships/tags" Target="../tags/tag10.xml"/><Relationship Id="rId2"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1" Type="http://schemas.openxmlformats.org/officeDocument/2006/relationships/slideLayout" Target="../slideLayouts/slideLayout1.xml"/><Relationship Id="rId2" Type="http://schemas.openxmlformats.org/officeDocument/2006/relationships/notesSlide" Target="../notesSlides/notesSlide10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34.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35.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4" Type="http://schemas.openxmlformats.org/officeDocument/2006/relationships/image" Target="../media/image136.jpeg"/><Relationship Id="rId5" Type="http://schemas.openxmlformats.org/officeDocument/2006/relationships/image" Target="../media/image137.jpeg"/><Relationship Id="rId1" Type="http://schemas.openxmlformats.org/officeDocument/2006/relationships/tags" Target="../tags/tag11.x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4.jpeg"/><Relationship Id="rId1" Type="http://schemas.openxmlformats.org/officeDocument/2006/relationships/tags" Target="../tags/tag3.xml"/><Relationship Id="rId2"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138.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 Id="rId3" Type="http://schemas.openxmlformats.org/officeDocument/2006/relationships/image" Target="../media/image139.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11.xml"/><Relationship Id="rId3" Type="http://schemas.openxmlformats.org/officeDocument/2006/relationships/image" Target="../media/image140.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141.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42.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4" Type="http://schemas.openxmlformats.org/officeDocument/2006/relationships/image" Target="../media/image25.jpeg"/><Relationship Id="rId1" Type="http://schemas.openxmlformats.org/officeDocument/2006/relationships/tags" Target="../tags/tag12.xml"/><Relationship Id="rId2"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 Id="rId3" Type="http://schemas.openxmlformats.org/officeDocument/2006/relationships/image" Target="../media/image143.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7.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4" Type="http://schemas.openxmlformats.org/officeDocument/2006/relationships/image" Target="../media/image102.jpeg"/><Relationship Id="rId5" Type="http://schemas.openxmlformats.org/officeDocument/2006/relationships/image" Target="../media/image144.png"/><Relationship Id="rId1" Type="http://schemas.openxmlformats.org/officeDocument/2006/relationships/tags" Target="../tags/tag13.xml"/><Relationship Id="rId2"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5.jpeg"/><Relationship Id="rId1" Type="http://schemas.openxmlformats.org/officeDocument/2006/relationships/tags" Target="../tags/tag4.xml"/><Relationship Id="rId2"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9.xml"/><Relationship Id="rId3" Type="http://schemas.openxmlformats.org/officeDocument/2006/relationships/image" Target="../media/image145.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2.xml"/><Relationship Id="rId3" Type="http://schemas.openxmlformats.org/officeDocument/2006/relationships/image" Target="../media/image146.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3.xml"/><Relationship Id="rId3" Type="http://schemas.openxmlformats.org/officeDocument/2006/relationships/image" Target="../media/image147.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4.xml"/><Relationship Id="rId3" Type="http://schemas.openxmlformats.org/officeDocument/2006/relationships/image" Target="../media/image148.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5.xml"/><Relationship Id="rId3" Type="http://schemas.openxmlformats.org/officeDocument/2006/relationships/image" Target="../media/image149.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6.xml"/><Relationship Id="rId4" Type="http://schemas.openxmlformats.org/officeDocument/2006/relationships/image" Target="../media/image150.jpeg"/><Relationship Id="rId1" Type="http://schemas.openxmlformats.org/officeDocument/2006/relationships/tags" Target="../tags/tag14.xml"/><Relationship Id="rId2"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7.xml"/><Relationship Id="rId3" Type="http://schemas.openxmlformats.org/officeDocument/2006/relationships/image" Target="../media/image15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6.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152.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9.xml"/><Relationship Id="rId3" Type="http://schemas.openxmlformats.org/officeDocument/2006/relationships/image" Target="../media/image153.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0.xml"/><Relationship Id="rId3" Type="http://schemas.openxmlformats.org/officeDocument/2006/relationships/image" Target="../media/image154.jpeg"/></Relationships>
</file>

<file path=ppt/slides/_rels/slide133.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image" Target="../media/image156.jpeg"/><Relationship Id="rId1" Type="http://schemas.openxmlformats.org/officeDocument/2006/relationships/slideLayout" Target="../slideLayouts/slideLayout7.xml"/><Relationship Id="rId2" Type="http://schemas.openxmlformats.org/officeDocument/2006/relationships/notesSlide" Target="../notesSlides/notesSlide13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2.xml"/><Relationship Id="rId3" Type="http://schemas.openxmlformats.org/officeDocument/2006/relationships/image" Target="../media/image157.jpeg"/></Relationships>
</file>

<file path=ppt/slides/_rels/slide13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158.jpeg"/><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6.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158.jpeg"/><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 Id="rId3" Type="http://schemas.openxmlformats.org/officeDocument/2006/relationships/image" Target="../media/image159.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6.xml"/><Relationship Id="rId3" Type="http://schemas.openxmlformats.org/officeDocument/2006/relationships/image" Target="../media/image160.wmf"/></Relationships>
</file>

<file path=ppt/slides/_rels/slide139.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62.wmf"/><Relationship Id="rId1" Type="http://schemas.openxmlformats.org/officeDocument/2006/relationships/slideLayout" Target="../slideLayouts/slideLayout7.xml"/><Relationship Id="rId2" Type="http://schemas.openxmlformats.org/officeDocument/2006/relationships/notesSlide" Target="../notesSlides/notesSlide1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7.jpe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8.xml"/><Relationship Id="rId4" Type="http://schemas.openxmlformats.org/officeDocument/2006/relationships/image" Target="../media/image163.jpeg"/><Relationship Id="rId1" Type="http://schemas.openxmlformats.org/officeDocument/2006/relationships/tags" Target="../tags/tag15.xml"/><Relationship Id="rId2"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9.xml"/><Relationship Id="rId3" Type="http://schemas.openxmlformats.org/officeDocument/2006/relationships/image" Target="../media/image164.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0.xml"/><Relationship Id="rId3" Type="http://schemas.openxmlformats.org/officeDocument/2006/relationships/image" Target="../media/image165.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1.xml"/><Relationship Id="rId3" Type="http://schemas.openxmlformats.org/officeDocument/2006/relationships/image" Target="../media/image166.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 Id="rId3" Type="http://schemas.openxmlformats.org/officeDocument/2006/relationships/image" Target="../media/image28.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28.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167.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03.xml"/><Relationship Id="rId2" Type="http://schemas.openxmlformats.org/officeDocument/2006/relationships/notesSlide" Target="../notesSlides/notesSlide14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14.xml"/><Relationship Id="rId2" Type="http://schemas.openxmlformats.org/officeDocument/2006/relationships/notesSlide" Target="../notesSlides/notesSlide146.xml"/><Relationship Id="rId3" Type="http://schemas.openxmlformats.org/officeDocument/2006/relationships/image" Target="../media/image168.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30.jpe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41.jpeg"/><Relationship Id="rId1" Type="http://schemas.openxmlformats.org/officeDocument/2006/relationships/tags" Target="../tags/tag5.xml"/><Relationship Id="rId2" Type="http://schemas.openxmlformats.org/officeDocument/2006/relationships/slideLayout" Target="../slideLayouts/slideLayout39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jpe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25.jpeg"/><Relationship Id="rId1" Type="http://schemas.openxmlformats.org/officeDocument/2006/relationships/tags" Target="../tags/tag6.xml"/><Relationship Id="rId2"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8" Type="http://schemas.openxmlformats.org/officeDocument/2006/relationships/image" Target="../media/image50.jpeg"/><Relationship Id="rId9" Type="http://schemas.openxmlformats.org/officeDocument/2006/relationships/image" Target="../media/image51.jpe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5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5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1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 Id="rId3" Type="http://schemas.openxmlformats.org/officeDocument/2006/relationships/image" Target="../media/image5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5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 Id="rId3"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file://localhost/http/::www.hitchams.suffolk.sch.uk:skeletons:images:bat_skull.jpg" TargetMode="External"/><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61.jpeg"/><Relationship Id="rId1" Type="http://schemas.openxmlformats.org/officeDocument/2006/relationships/slideLayout" Target="../slideLayouts/slideLayout1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5.xml"/><Relationship Id="rId3" Type="http://schemas.openxmlformats.org/officeDocument/2006/relationships/image" Target="../media/image6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46.xml"/><Relationship Id="rId3" Type="http://schemas.openxmlformats.org/officeDocument/2006/relationships/image" Target="../media/image6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47.xml"/><Relationship Id="rId3" Type="http://schemas.openxmlformats.org/officeDocument/2006/relationships/image" Target="../media/image6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48.xml"/><Relationship Id="rId3" Type="http://schemas.openxmlformats.org/officeDocument/2006/relationships/image" Target="../media/image6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49.xml"/><Relationship Id="rId3" Type="http://schemas.openxmlformats.org/officeDocument/2006/relationships/image" Target="../media/image6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1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1.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image" Target="../media/image68.jpeg"/><Relationship Id="rId1" Type="http://schemas.openxmlformats.org/officeDocument/2006/relationships/tags" Target="../tags/tag7.xml"/><Relationship Id="rId2"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1.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69.jpeg"/><Relationship Id="rId1" Type="http://schemas.openxmlformats.org/officeDocument/2006/relationships/tags" Target="../tags/tag8.xml"/><Relationship Id="rId2"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1" Type="http://schemas.openxmlformats.org/officeDocument/2006/relationships/slideLayout" Target="../slideLayouts/slideLayout39.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1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7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7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2.xml"/><Relationship Id="rId3" Type="http://schemas.openxmlformats.org/officeDocument/2006/relationships/image" Target="../media/image7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7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25.xml"/><Relationship Id="rId2" Type="http://schemas.openxmlformats.org/officeDocument/2006/relationships/notesSlide" Target="../notesSlides/notesSlide65.xml"/><Relationship Id="rId3" Type="http://schemas.openxmlformats.org/officeDocument/2006/relationships/image" Target="../media/image8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8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82.jpeg"/></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2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8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03.xml"/><Relationship Id="rId2" Type="http://schemas.openxmlformats.org/officeDocument/2006/relationships/notesSlide" Target="../notesSlides/notesSlide70.xml"/><Relationship Id="rId3" Type="http://schemas.openxmlformats.org/officeDocument/2006/relationships/image" Target="../media/image8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8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2.xml"/><Relationship Id="rId3" Type="http://schemas.openxmlformats.org/officeDocument/2006/relationships/image" Target="../media/image8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3.xml"/><Relationship Id="rId3" Type="http://schemas.openxmlformats.org/officeDocument/2006/relationships/image" Target="../media/image89.jpe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74.xml"/><Relationship Id="rId5" Type="http://schemas.openxmlformats.org/officeDocument/2006/relationships/image" Target="../media/image90.png"/><Relationship Id="rId6" Type="http://schemas.openxmlformats.org/officeDocument/2006/relationships/image" Target="../media/image91.png"/><Relationship Id="rId1" Type="http://schemas.microsoft.com/office/2007/relationships/media" Target="Dinosaurs%20for%20Kids%20N.ppt288.WAV" TargetMode="External"/><Relationship Id="rId2" Type="http://schemas.openxmlformats.org/officeDocument/2006/relationships/audio" Target="Dinosaurs%20for%20Kids%20N.ppt288.WAV" TargetMode="Externa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75.xml"/><Relationship Id="rId5" Type="http://schemas.openxmlformats.org/officeDocument/2006/relationships/image" Target="../media/image92.png"/><Relationship Id="rId6" Type="http://schemas.openxmlformats.org/officeDocument/2006/relationships/image" Target="../media/image91.png"/><Relationship Id="rId1" Type="http://schemas.microsoft.com/office/2007/relationships/media" Target="Dinosaurs%20for%20Kids%20N.ppt282.WAV" TargetMode="External"/><Relationship Id="rId2" Type="http://schemas.openxmlformats.org/officeDocument/2006/relationships/audio" Target="Dinosaurs%20for%20Kids%20N.ppt282.WAV"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 Id="rId3" Type="http://schemas.openxmlformats.org/officeDocument/2006/relationships/image" Target="../media/image9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7.xml"/><Relationship Id="rId3" Type="http://schemas.openxmlformats.org/officeDocument/2006/relationships/image" Target="../media/image9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 Id="rId3" Type="http://schemas.openxmlformats.org/officeDocument/2006/relationships/image" Target="../media/image9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2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9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0.xml"/><Relationship Id="rId3" Type="http://schemas.openxmlformats.org/officeDocument/2006/relationships/image" Target="../media/image9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 Id="rId3" Type="http://schemas.openxmlformats.org/officeDocument/2006/relationships/image" Target="../media/image9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99.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00.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101.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4" Type="http://schemas.openxmlformats.org/officeDocument/2006/relationships/image" Target="../media/image102.jpeg"/><Relationship Id="rId1" Type="http://schemas.openxmlformats.org/officeDocument/2006/relationships/tags" Target="../tags/tag9.xml"/><Relationship Id="rId2"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6.xml"/><Relationship Id="rId3" Type="http://schemas.openxmlformats.org/officeDocument/2006/relationships/image" Target="../media/image103.jpeg"/></Relationships>
</file>

<file path=ppt/slides/_rels/slide8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104.jpeg"/><Relationship Id="rId1" Type="http://schemas.openxmlformats.org/officeDocument/2006/relationships/slideLayout" Target="../slideLayouts/slideLayout13.xml"/><Relationship Id="rId2" Type="http://schemas.openxmlformats.org/officeDocument/2006/relationships/notesSlide" Target="../notesSlides/notesSlide87.xml"/></Relationships>
</file>

<file path=ppt/slides/_rels/slide8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105.jpeg"/><Relationship Id="rId5" Type="http://schemas.openxmlformats.org/officeDocument/2006/relationships/image" Target="../media/image106.jpeg"/><Relationship Id="rId1" Type="http://schemas.openxmlformats.org/officeDocument/2006/relationships/slideLayout" Target="../slideLayouts/slideLayout13.xml"/><Relationship Id="rId2"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2.jpeg"/></Relationships>
</file>

<file path=ppt/slides/_rels/slide9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107.png"/><Relationship Id="rId1" Type="http://schemas.openxmlformats.org/officeDocument/2006/relationships/slideLayout" Target="../slideLayouts/slideLayout13.xml"/><Relationship Id="rId2" Type="http://schemas.openxmlformats.org/officeDocument/2006/relationships/notesSlide" Target="../notesSlides/notesSlide8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 Id="rId3" Type="http://schemas.openxmlformats.org/officeDocument/2006/relationships/image" Target="../media/image108.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09.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110.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11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4.xml"/><Relationship Id="rId3" Type="http://schemas.openxmlformats.org/officeDocument/2006/relationships/image" Target="../media/image28.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5.xml"/><Relationship Id="rId3" Type="http://schemas.openxmlformats.org/officeDocument/2006/relationships/image" Target="../media/image112.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6.xml"/><Relationship Id="rId3" Type="http://schemas.openxmlformats.org/officeDocument/2006/relationships/image" Target="../media/image113.jpeg"/></Relationships>
</file>

<file path=ppt/slides/_rels/slide98.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1" Type="http://schemas.openxmlformats.org/officeDocument/2006/relationships/slideLayout" Target="../slideLayouts/slideLayout13.xml"/><Relationship Id="rId2" Type="http://schemas.openxmlformats.org/officeDocument/2006/relationships/notesSlide" Target="../notesSlides/notesSlide97.xml"/></Relationships>
</file>

<file path=ppt/slides/_rels/slide99.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16.jpeg"/><Relationship Id="rId1" Type="http://schemas.openxmlformats.org/officeDocument/2006/relationships/slideLayout" Target="../slideLayouts/slideLayout17.xml"/><Relationship Id="rId2" Type="http://schemas.openxmlformats.org/officeDocument/2006/relationships/notesSlide" Target="../notesSlides/notesSlide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Rectangle 3" hidden="1"/>
          <p:cNvSpPr>
            <a:spLocks noGrp="1" noChangeArrowheads="1"/>
          </p:cNvSpPr>
          <p:nvPr>
            <p:ph type="ctrTitle"/>
          </p:nvPr>
        </p:nvSpPr>
        <p:spPr/>
        <p:txBody>
          <a:bodyPr/>
          <a:lstStyle/>
          <a:p>
            <a:pPr eaLnBrk="1" hangingPunct="1"/>
            <a:r>
              <a:rPr lang="en-US">
                <a:latin typeface="Arial" charset="0"/>
              </a:rPr>
              <a:t>Template Suite 1-Title 01359</a:t>
            </a:r>
          </a:p>
        </p:txBody>
      </p:sp>
      <p:sp>
        <p:nvSpPr>
          <p:cNvPr id="156675" name="Text Box 5"/>
          <p:cNvSpPr txBox="1">
            <a:spLocks noChangeArrowheads="1"/>
          </p:cNvSpPr>
          <p:nvPr/>
        </p:nvSpPr>
        <p:spPr bwMode="auto">
          <a:xfrm>
            <a:off x="2819400" y="533400"/>
            <a:ext cx="5486400"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ru-RU" sz="3200" b="1">
                <a:solidFill>
                  <a:srgbClr val="FFFF00"/>
                </a:solidFill>
                <a:cs typeface="Arial" charset="0"/>
              </a:rPr>
              <a:t>Доктор Терри Мортенсон</a:t>
            </a:r>
            <a:endParaRPr lang="en-US" sz="3200" b="1">
              <a:solidFill>
                <a:srgbClr val="FFFF00"/>
              </a:solidFill>
              <a:cs typeface="Arial" charset="0"/>
            </a:endParaRPr>
          </a:p>
        </p:txBody>
      </p:sp>
      <p:sp>
        <p:nvSpPr>
          <p:cNvPr id="156676" name="Text Box 6"/>
          <p:cNvSpPr txBox="1">
            <a:spLocks noChangeArrowheads="1"/>
          </p:cNvSpPr>
          <p:nvPr>
            <p:custDataLst>
              <p:tags r:id="rId2"/>
            </p:custDataLst>
          </p:nvPr>
        </p:nvSpPr>
        <p:spPr bwMode="auto">
          <a:xfrm>
            <a:off x="762000" y="1828800"/>
            <a:ext cx="6553200" cy="28622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6000" b="1" i="1">
                <a:solidFill>
                  <a:schemeClr val="bg1"/>
                </a:solidFill>
                <a:cs typeface="Arial" charset="0"/>
              </a:rPr>
              <a:t>Динозавры</a:t>
            </a:r>
            <a:r>
              <a:rPr lang="en-US" sz="6000" b="1" i="1">
                <a:solidFill>
                  <a:schemeClr val="bg1"/>
                </a:solidFill>
                <a:cs typeface="Arial" charset="0"/>
              </a:rPr>
              <a:t>:</a:t>
            </a:r>
          </a:p>
          <a:p>
            <a:pPr eaLnBrk="1" hangingPunct="1"/>
            <a:r>
              <a:rPr lang="ru-RU" sz="6000" b="1" i="1">
                <a:solidFill>
                  <a:schemeClr val="bg1"/>
                </a:solidFill>
                <a:cs typeface="Arial" charset="0"/>
              </a:rPr>
              <a:t>Не промыли ли вам мозги</a:t>
            </a:r>
            <a:r>
              <a:rPr lang="en-US" sz="6000" b="1" i="1">
                <a:solidFill>
                  <a:schemeClr val="bg1"/>
                </a:solidFill>
                <a:cs typeface="Arial" charset="0"/>
              </a:rPr>
              <a:t>?</a:t>
            </a:r>
          </a:p>
        </p:txBody>
      </p:sp>
      <p:pic>
        <p:nvPicPr>
          <p:cNvPr id="156677" name="Picture 9" descr="AiG 2007 URL 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705600" y="4876800"/>
            <a:ext cx="21256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22282" y="5733256"/>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Terry Mortenson</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a:t>
            </a:r>
            <a:r>
              <a:rPr lang="en-US" sz="2000" b="1" kern="0" dirty="0">
                <a:solidFill>
                  <a:srgbClr val="FFFFFF"/>
                </a:solidFill>
                <a:effectLst>
                  <a:outerShdw blurRad="38100" dist="38100" dir="2700000" algn="tl">
                    <a:srgbClr val="000000"/>
                  </a:outerShdw>
                </a:effectLst>
                <a:ea typeface="ＭＳ Ｐゴシック" charset="0"/>
                <a:cs typeface="Arial"/>
              </a:rPr>
              <a:t>Singapore Bible College</a:t>
            </a:r>
            <a:br>
              <a:rPr lang="en-US" sz="2000" b="1" kern="0" dirty="0">
                <a:solidFill>
                  <a:srgbClr val="FFFFFF"/>
                </a:solidFill>
                <a:effectLst>
                  <a:outerShdw blurRad="38100" dist="38100" dir="2700000" algn="tl">
                    <a:srgbClr val="000000"/>
                  </a:outerShdw>
                </a:effectLst>
                <a:ea typeface="ＭＳ Ｐゴシック" charset="0"/>
                <a:cs typeface="Arial"/>
              </a:rPr>
            </a:b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endParaRPr lang="en-US" sz="2000" b="1" kern="0" dirty="0">
              <a:solidFill>
                <a:srgbClr val="FFFFFF"/>
              </a:solidFill>
              <a:effectLst>
                <a:outerShdw blurRad="38100" dist="38100" dir="2700000" algn="tl">
                  <a:srgbClr val="000000"/>
                </a:outerShdw>
              </a:effectLst>
              <a:latin typeface="Arial"/>
              <a:ea typeface="ＭＳ Ｐゴシック" charset="0"/>
              <a:cs typeface="Aria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p:nvPr>
        </p:nvSpPr>
        <p:spPr/>
        <p:txBody>
          <a:bodyPr/>
          <a:lstStyle/>
          <a:p>
            <a:pPr eaLnBrk="1" hangingPunct="1"/>
            <a:r>
              <a:rPr lang="en-US">
                <a:latin typeface="Arial" charset="0"/>
              </a:rPr>
              <a:t>NG dino-bird –Feathers for T Rex picture</a:t>
            </a:r>
          </a:p>
        </p:txBody>
      </p:sp>
      <p:pic>
        <p:nvPicPr>
          <p:cNvPr id="175106" name="Picture 3" descr="feathered Trex"/>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862013" y="685800"/>
            <a:ext cx="4395787" cy="5562600"/>
          </a:xfrm>
          <a:noFill/>
        </p:spPr>
      </p:pic>
      <p:sp>
        <p:nvSpPr>
          <p:cNvPr id="175107" name="Text Box 4"/>
          <p:cNvSpPr txBox="1">
            <a:spLocks noChangeArrowheads="1"/>
          </p:cNvSpPr>
          <p:nvPr/>
        </p:nvSpPr>
        <p:spPr bwMode="auto">
          <a:xfrm>
            <a:off x="5257800" y="685800"/>
            <a:ext cx="38862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3800" b="1">
                <a:solidFill>
                  <a:srgbClr val="FFFF00"/>
                </a:solidFill>
              </a:rPr>
              <a:t>«Перья для</a:t>
            </a:r>
            <a:r>
              <a:rPr lang="en-US" sz="3800" b="1">
                <a:solidFill>
                  <a:srgbClr val="FFFF00"/>
                </a:solidFill>
              </a:rPr>
              <a:t> </a:t>
            </a:r>
            <a:r>
              <a:rPr lang="ru-RU" sz="3800" b="1">
                <a:solidFill>
                  <a:srgbClr val="FFFF00"/>
                </a:solidFill>
              </a:rPr>
              <a:t>Тиранозавра</a:t>
            </a:r>
            <a:r>
              <a:rPr lang="en-US" sz="3800" b="1">
                <a:solidFill>
                  <a:srgbClr val="FFFF00"/>
                </a:solidFill>
              </a:rPr>
              <a:t>?</a:t>
            </a:r>
            <a:r>
              <a:rPr lang="ru-RU" sz="3800" b="1">
                <a:solidFill>
                  <a:srgbClr val="FFFF00"/>
                </a:solidFill>
              </a:rPr>
              <a:t>»</a:t>
            </a:r>
            <a:endParaRPr lang="en-US" sz="3800" b="1">
              <a:solidFill>
                <a:srgbClr val="FFFF00"/>
              </a:solidFill>
            </a:endParaRPr>
          </a:p>
        </p:txBody>
      </p:sp>
      <p:sp>
        <p:nvSpPr>
          <p:cNvPr id="175108" name="Text Box 5"/>
          <p:cNvSpPr txBox="1">
            <a:spLocks noChangeArrowheads="1"/>
          </p:cNvSpPr>
          <p:nvPr/>
        </p:nvSpPr>
        <p:spPr bwMode="auto">
          <a:xfrm>
            <a:off x="5486400" y="3657600"/>
            <a:ext cx="3048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600" b="1" i="1">
                <a:solidFill>
                  <a:schemeClr val="bg1"/>
                </a:solidFill>
              </a:rPr>
              <a:t>National Geographic</a:t>
            </a:r>
            <a:r>
              <a:rPr lang="en-US" sz="3600" b="1">
                <a:solidFill>
                  <a:schemeClr val="bg1"/>
                </a:solidFill>
              </a:rPr>
              <a:t> </a:t>
            </a:r>
            <a:r>
              <a:rPr lang="ru-RU" sz="3600" b="1">
                <a:solidFill>
                  <a:srgbClr val="FFFF00"/>
                </a:solidFill>
              </a:rPr>
              <a:t>Ноябрь</a:t>
            </a:r>
            <a:r>
              <a:rPr lang="en-US" sz="3600" b="1">
                <a:solidFill>
                  <a:srgbClr val="FFFF00"/>
                </a:solidFill>
              </a:rPr>
              <a:t> 1999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2"/>
          <p:cNvSpPr>
            <a:spLocks noGrp="1" noChangeArrowheads="1"/>
          </p:cNvSpPr>
          <p:nvPr>
            <p:ph type="title"/>
          </p:nvPr>
        </p:nvSpPr>
        <p:spPr/>
        <p:txBody>
          <a:bodyPr/>
          <a:lstStyle/>
          <a:p>
            <a:pPr eaLnBrk="1" hangingPunct="1"/>
            <a:r>
              <a:rPr lang="en-US">
                <a:latin typeface="Arial" charset="0"/>
              </a:rPr>
              <a:t>War of the World 1 00041</a:t>
            </a:r>
          </a:p>
        </p:txBody>
      </p:sp>
      <p:pic>
        <p:nvPicPr>
          <p:cNvPr id="358402" name="Picture 3" descr="War of the World 1 00041"/>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6350"/>
            <a:ext cx="9144000" cy="6851650"/>
          </a:xfrm>
          <a:noFill/>
        </p:spPr>
      </p:pic>
      <p:sp>
        <p:nvSpPr>
          <p:cNvPr id="358403" name="Text Box 4"/>
          <p:cNvSpPr txBox="1">
            <a:spLocks noChangeArrowheads="1"/>
          </p:cNvSpPr>
          <p:nvPr/>
        </p:nvSpPr>
        <p:spPr bwMode="auto">
          <a:xfrm>
            <a:off x="533400" y="1371600"/>
            <a:ext cx="33528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b="1">
                <a:solidFill>
                  <a:srgbClr val="000000"/>
                </a:solidFill>
                <a:latin typeface="Comic Sans MS" charset="0"/>
              </a:rPr>
              <a:t>БИБЛИИ НЕЛЬЗЯ ВЕРИТЬ В ЭТОТ НАУЧНЫЙ ВЕК.</a:t>
            </a:r>
            <a:endParaRPr lang="en-US" b="1">
              <a:solidFill>
                <a:srgbClr val="000000"/>
              </a:solidFill>
              <a:latin typeface="Comic Sans M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ChangeArrowheads="1"/>
          </p:cNvSpPr>
          <p:nvPr>
            <p:ph type="title"/>
          </p:nvPr>
        </p:nvSpPr>
        <p:spPr/>
        <p:txBody>
          <a:bodyPr/>
          <a:lstStyle/>
          <a:p>
            <a:pPr eaLnBrk="1" hangingPunct="1"/>
            <a:r>
              <a:rPr lang="en-US">
                <a:latin typeface="Arial" charset="0"/>
              </a:rPr>
              <a:t>War of the World 2 00042</a:t>
            </a:r>
          </a:p>
        </p:txBody>
      </p:sp>
      <p:pic>
        <p:nvPicPr>
          <p:cNvPr id="360450" name="Picture 3" descr="War of World 2 0004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51" name="Text Box 4"/>
          <p:cNvSpPr txBox="1">
            <a:spLocks noChangeArrowheads="1"/>
          </p:cNvSpPr>
          <p:nvPr/>
        </p:nvSpPr>
        <p:spPr bwMode="auto">
          <a:xfrm>
            <a:off x="2324100" y="8763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b="1">
                <a:solidFill>
                  <a:schemeClr val="bg1"/>
                </a:solidFill>
                <a:latin typeface="Arial Black" charset="0"/>
              </a:rPr>
              <a:t>МИР</a:t>
            </a:r>
            <a:endParaRPr lang="en-US" b="1">
              <a:solidFill>
                <a:schemeClr val="bg1"/>
              </a:solidFill>
              <a:latin typeface="Arial Black" charset="0"/>
            </a:endParaRPr>
          </a:p>
        </p:txBody>
      </p:sp>
      <p:sp>
        <p:nvSpPr>
          <p:cNvPr id="360452" name="Text Box 5"/>
          <p:cNvSpPr txBox="1">
            <a:spLocks noChangeArrowheads="1"/>
          </p:cNvSpPr>
          <p:nvPr/>
        </p:nvSpPr>
        <p:spPr bwMode="auto">
          <a:xfrm>
            <a:off x="3657600" y="3200400"/>
            <a:ext cx="1828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b="1"/>
              <a:t>Обезьяноподобные</a:t>
            </a:r>
            <a:endParaRPr lang="en-US" b="1"/>
          </a:p>
        </p:txBody>
      </p:sp>
      <p:sp>
        <p:nvSpPr>
          <p:cNvPr id="360453" name="Text Box 6"/>
          <p:cNvSpPr txBox="1">
            <a:spLocks noChangeArrowheads="1"/>
          </p:cNvSpPr>
          <p:nvPr/>
        </p:nvSpPr>
        <p:spPr bwMode="auto">
          <a:xfrm>
            <a:off x="4724400" y="27432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b="1"/>
              <a:t>Эволюция</a:t>
            </a:r>
            <a:endParaRPr lang="en-US" b="1"/>
          </a:p>
        </p:txBody>
      </p:sp>
      <p:sp>
        <p:nvSpPr>
          <p:cNvPr id="360454" name="Text Box 7"/>
          <p:cNvSpPr txBox="1">
            <a:spLocks noChangeArrowheads="1"/>
          </p:cNvSpPr>
          <p:nvPr/>
        </p:nvSpPr>
        <p:spPr bwMode="auto">
          <a:xfrm>
            <a:off x="5867400" y="3124200"/>
            <a:ext cx="22098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ru-RU" b="1"/>
              <a:t>Методы датирования</a:t>
            </a:r>
            <a:endParaRPr lang="en-US" b="1"/>
          </a:p>
        </p:txBody>
      </p:sp>
      <p:sp>
        <p:nvSpPr>
          <p:cNvPr id="360455" name="Text Box 8"/>
          <p:cNvSpPr txBox="1">
            <a:spLocks noChangeArrowheads="1"/>
          </p:cNvSpPr>
          <p:nvPr/>
        </p:nvSpPr>
        <p:spPr bwMode="auto">
          <a:xfrm>
            <a:off x="4876800" y="3962400"/>
            <a:ext cx="19050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b="1"/>
              <a:t>Миллионы лет</a:t>
            </a:r>
            <a:endParaRPr lang="en-US" b="1"/>
          </a:p>
        </p:txBody>
      </p:sp>
      <p:sp>
        <p:nvSpPr>
          <p:cNvPr id="360456" name="Text Box 9"/>
          <p:cNvSpPr txBox="1">
            <a:spLocks noChangeArrowheads="1"/>
          </p:cNvSpPr>
          <p:nvPr/>
        </p:nvSpPr>
        <p:spPr bwMode="auto">
          <a:xfrm>
            <a:off x="5715000" y="4572000"/>
            <a:ext cx="19812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b="1"/>
              <a:t>Отрицание всемирного потопа</a:t>
            </a:r>
            <a:endParaRPr lang="en-US" b="1"/>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p:txBody>
          <a:bodyPr/>
          <a:lstStyle/>
          <a:p>
            <a:pPr eaLnBrk="1" hangingPunct="1"/>
            <a:r>
              <a:rPr lang="en-US">
                <a:latin typeface="Arial" charset="0"/>
              </a:rPr>
              <a:t>Dinosaurs &amp; Kids - 6</a:t>
            </a:r>
          </a:p>
        </p:txBody>
      </p:sp>
      <p:pic>
        <p:nvPicPr>
          <p:cNvPr id="362498" name="Picture 3" descr="DinoBooksS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499" name="Rectangle 4"/>
          <p:cNvSpPr>
            <a:spLocks noChangeArrowheads="1"/>
          </p:cNvSpPr>
          <p:nvPr/>
        </p:nvSpPr>
        <p:spPr bwMode="auto">
          <a:xfrm>
            <a:off x="6705600" y="4495800"/>
            <a:ext cx="2438400" cy="2362200"/>
          </a:xfrm>
          <a:prstGeom prst="rect">
            <a:avLst/>
          </a:prstGeom>
          <a:solidFill>
            <a:srgbClr val="663300"/>
          </a:solidFill>
          <a:ln w="9525">
            <a:solidFill>
              <a:schemeClr val="tx1"/>
            </a:solidFill>
            <a:miter lim="800000"/>
            <a:headEnd/>
            <a:tailEnd/>
          </a:ln>
        </p:spPr>
        <p:txBody>
          <a:bodyPr wrap="none" anchor="ctr"/>
          <a:lstStyle/>
          <a:p>
            <a:endParaRPr lang="en-US"/>
          </a:p>
        </p:txBody>
      </p:sp>
      <p:sp>
        <p:nvSpPr>
          <p:cNvPr id="362500" name="Text Box 5"/>
          <p:cNvSpPr txBox="1">
            <a:spLocks noChangeArrowheads="1"/>
          </p:cNvSpPr>
          <p:nvPr/>
        </p:nvSpPr>
        <p:spPr bwMode="auto">
          <a:xfrm>
            <a:off x="6858000" y="4800600"/>
            <a:ext cx="2209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3600" b="1">
                <a:solidFill>
                  <a:srgbClr val="FFFFFF"/>
                </a:solidFill>
              </a:rPr>
              <a:t>И это только начало</a:t>
            </a:r>
            <a:r>
              <a:rPr lang="en-US" sz="3600" b="1">
                <a:solidFill>
                  <a:srgbClr val="FFFFFF"/>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Jurassic Par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Turning </a:t>
            </a:r>
            <a:r>
              <a:rPr lang="ja-JP" altLang="en-US">
                <a:latin typeface="Arial" charset="0"/>
                <a:ea typeface="ＭＳ Ｐゴシック" charset="0"/>
              </a:rPr>
              <a:t>“</a:t>
            </a:r>
            <a:r>
              <a:rPr lang="en-US" altLang="ja-JP">
                <a:latin typeface="Arial" charset="0"/>
                <a:ea typeface="ＭＳ Ｐゴシック" charset="0"/>
              </a:rPr>
              <a:t>Jews</a:t>
            </a:r>
            <a:r>
              <a:rPr lang="ja-JP" altLang="en-US">
                <a:latin typeface="Arial" charset="0"/>
                <a:ea typeface="ＭＳ Ｐゴシック" charset="0"/>
              </a:rPr>
              <a:t>”</a:t>
            </a:r>
            <a:r>
              <a:rPr lang="en-US" altLang="ja-JP">
                <a:latin typeface="Arial" charset="0"/>
                <a:ea typeface="ＭＳ Ｐゴシック" charset="0"/>
              </a:rPr>
              <a:t> into </a:t>
            </a:r>
            <a:r>
              <a:rPr lang="ja-JP" altLang="en-US">
                <a:latin typeface="Arial" charset="0"/>
                <a:ea typeface="ＭＳ Ｐゴシック" charset="0"/>
              </a:rPr>
              <a:t>“</a:t>
            </a:r>
            <a:r>
              <a:rPr lang="en-US" altLang="ja-JP">
                <a:latin typeface="Arial" charset="0"/>
                <a:ea typeface="ＭＳ Ｐゴシック" charset="0"/>
              </a:rPr>
              <a:t>Greeks</a:t>
            </a:r>
            <a:r>
              <a:rPr lang="ja-JP" altLang="en-US">
                <a:latin typeface="Arial" charset="0"/>
                <a:ea typeface="ＭＳ Ｐゴシック" charset="0"/>
              </a:rPr>
              <a:t>”</a:t>
            </a:r>
            <a:r>
              <a:rPr lang="en-US" altLang="ja-JP">
                <a:latin typeface="Arial" charset="0"/>
                <a:ea typeface="ＭＳ Ｐゴシック" charset="0"/>
              </a:rPr>
              <a:t> 02027</a:t>
            </a:r>
            <a:endParaRPr lang="en-US">
              <a:latin typeface="Arial" charset="0"/>
              <a:ea typeface="ＭＳ Ｐゴシック" charset="0"/>
            </a:endParaRPr>
          </a:p>
        </p:txBody>
      </p:sp>
      <p:pic>
        <p:nvPicPr>
          <p:cNvPr id="366594" name="Picture 9" descr="\\.psf\Host\Volumes\PresTeam\Maria Murphy\Keynote\TM_reworked_Slides\Greeks into Jews\Turning Jews into Greeks 0202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6595" name="Picture 4" descr="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4572000"/>
            <a:ext cx="19177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596" name="Text Box 7"/>
          <p:cNvSpPr txBox="1">
            <a:spLocks noChangeArrowheads="1"/>
          </p:cNvSpPr>
          <p:nvPr/>
        </p:nvSpPr>
        <p:spPr bwMode="auto">
          <a:xfrm>
            <a:off x="914400" y="533400"/>
            <a:ext cx="7315200" cy="17541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sz="4000" b="1">
                <a:solidFill>
                  <a:srgbClr val="FFFF00"/>
                </a:solidFill>
                <a:cs typeface="Arial" charset="0"/>
              </a:rPr>
              <a:t>Превращение детей верующих родителей в скептиков</a:t>
            </a:r>
            <a:endParaRPr lang="en-US" sz="4000" b="1">
              <a:solidFill>
                <a:srgbClr val="FFFF00"/>
              </a:solidFill>
              <a:cs typeface="Arial" charset="0"/>
            </a:endParaRPr>
          </a:p>
        </p:txBody>
      </p:sp>
      <p:grpSp>
        <p:nvGrpSpPr>
          <p:cNvPr id="3" name="Group 3"/>
          <p:cNvGrpSpPr>
            <a:grpSpLocks/>
          </p:cNvGrpSpPr>
          <p:nvPr/>
        </p:nvGrpSpPr>
        <p:grpSpPr bwMode="auto">
          <a:xfrm>
            <a:off x="6934200" y="4470400"/>
            <a:ext cx="2052638" cy="1835150"/>
            <a:chOff x="6929780" y="4495800"/>
            <a:chExt cx="2052295" cy="1834610"/>
          </a:xfrm>
        </p:grpSpPr>
        <p:pic>
          <p:nvPicPr>
            <p:cNvPr id="366602" name="Picture 10" descr="\\.psf\Host\Volumes\PresTeam\Maria Murphy\Keynote\TM_reworked_Slides\Greeks into Jews\Ape_Woma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32769" y="4855808"/>
              <a:ext cx="914343" cy="113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6603" name="Picture 11" descr="\\.psf\Host\Volumes\PresTeam\Maria Murphy\Keynote\TM_reworked_Slides\Greeks into Jews\Ape_Man.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29780" y="4495800"/>
              <a:ext cx="995020" cy="124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6604" name="Picture 12" descr="\\.psf\Host\Volumes\PresTeam\Maria Murphy\Keynote\TM_reworked_Slides\Greeks into Jews\Ape_boy.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139445" y="5425031"/>
              <a:ext cx="842630" cy="90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a:spLocks noChangeArrowheads="1"/>
          </p:cNvSpPr>
          <p:nvPr/>
        </p:nvSpPr>
        <p:spPr bwMode="auto">
          <a:xfrm>
            <a:off x="2022475" y="3162300"/>
            <a:ext cx="5245100" cy="3013075"/>
          </a:xfrm>
          <a:prstGeom prst="rect">
            <a:avLst/>
          </a:prstGeom>
          <a:solidFill>
            <a:srgbClr val="003399"/>
          </a:solidFill>
          <a:ln w="25400" algn="ctr">
            <a:solidFill>
              <a:srgbClr val="003366"/>
            </a:solidFill>
            <a:miter lim="800000"/>
            <a:headEnd/>
            <a:tailEnd/>
          </a:ln>
        </p:spPr>
        <p:txBody>
          <a:bodyPr anchor="ctr"/>
          <a:lstStyle/>
          <a:p>
            <a:pPr algn="ctr">
              <a:defRPr/>
            </a:pPr>
            <a:endParaRPr lang="en-US">
              <a:solidFill>
                <a:schemeClr val="lt1"/>
              </a:solidFill>
              <a:latin typeface="+mn-lt"/>
              <a:ea typeface="+mn-ea"/>
              <a:cs typeface="+mn-cs"/>
            </a:endParaRPr>
          </a:p>
        </p:txBody>
      </p:sp>
      <p:sp>
        <p:nvSpPr>
          <p:cNvPr id="7176" name="Text Box 8"/>
          <p:cNvSpPr txBox="1">
            <a:spLocks noChangeArrowheads="1"/>
          </p:cNvSpPr>
          <p:nvPr/>
        </p:nvSpPr>
        <p:spPr bwMode="auto">
          <a:xfrm>
            <a:off x="2667000" y="3784600"/>
            <a:ext cx="4114800" cy="1569660"/>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0000"/>
              </a:lnSpc>
              <a:defRPr/>
            </a:pPr>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Светское медиа</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 </a:t>
            </a:r>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и</a:t>
            </a:r>
            <a:endPar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endParaRPr>
          </a:p>
          <a:p>
            <a:pPr algn="ctr" eaLnBrk="1" hangingPunct="1">
              <a:lnSpc>
                <a:spcPct val="80000"/>
              </a:lnSpc>
              <a:defRPr/>
            </a:pPr>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образование</a:t>
            </a:r>
            <a:endPar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endParaRPr>
          </a:p>
        </p:txBody>
      </p:sp>
      <p:sp>
        <p:nvSpPr>
          <p:cNvPr id="14" name="TextBox 13"/>
          <p:cNvSpPr txBox="1"/>
          <p:nvPr/>
        </p:nvSpPr>
        <p:spPr>
          <a:xfrm>
            <a:off x="152400" y="2209800"/>
            <a:ext cx="2667000" cy="830997"/>
          </a:xfrm>
          <a:prstGeom prst="rect">
            <a:avLst/>
          </a:prstGeom>
          <a:noFill/>
        </p:spPr>
        <p:txBody>
          <a:bodyPr>
            <a:spAutoFit/>
          </a:bodyPr>
          <a:lstStyle/>
          <a:p>
            <a:pPr algn="ctr">
              <a:defRPr/>
            </a:pPr>
            <a:r>
              <a:rPr lang="ru-RU" sz="24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rPr>
              <a:t>ДОВЕРЯЮЩИЕ БИБЛИИ</a:t>
            </a:r>
            <a:endPar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endParaRPr>
          </a:p>
        </p:txBody>
      </p:sp>
      <p:sp>
        <p:nvSpPr>
          <p:cNvPr id="15" name="TextBox 14"/>
          <p:cNvSpPr txBox="1"/>
          <p:nvPr/>
        </p:nvSpPr>
        <p:spPr>
          <a:xfrm>
            <a:off x="6248400" y="2209800"/>
            <a:ext cx="2667000" cy="830997"/>
          </a:xfrm>
          <a:prstGeom prst="rect">
            <a:avLst/>
          </a:prstGeom>
          <a:noFill/>
        </p:spPr>
        <p:txBody>
          <a:bodyPr>
            <a:spAutoFit/>
          </a:bodyPr>
          <a:lstStyle/>
          <a:p>
            <a:pPr algn="ctr">
              <a:defRPr/>
            </a:pPr>
            <a:r>
              <a:rPr lang="ru-RU" sz="24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rPr>
              <a:t>ЭВОЛЮЦИОНИ-ЗИРОВАННЫЕ</a:t>
            </a:r>
            <a:endPar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2" hidden="1"/>
          <p:cNvSpPr>
            <a:spLocks noGrp="1" noChangeArrowheads="1"/>
          </p:cNvSpPr>
          <p:nvPr>
            <p:ph type="title"/>
          </p:nvPr>
        </p:nvSpPr>
        <p:spPr/>
        <p:txBody>
          <a:bodyPr/>
          <a:lstStyle/>
          <a:p>
            <a:pPr eaLnBrk="1" hangingPunct="1"/>
            <a:r>
              <a:rPr lang="en-US" sz="4000">
                <a:latin typeface="Arial" charset="0"/>
              </a:rPr>
              <a:t>Fish Emblem Battle-Progression 01588</a:t>
            </a:r>
          </a:p>
        </p:txBody>
      </p:sp>
      <p:pic>
        <p:nvPicPr>
          <p:cNvPr id="368642" name="Picture 3" descr="Fish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67000" y="3200400"/>
            <a:ext cx="3890963"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3" name="Picture 4" descr="Dino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4535488"/>
            <a:ext cx="2716213"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4" name="Picture 5" descr="Dino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76800" y="4572000"/>
            <a:ext cx="35052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5" name="Picture 6" descr="Fish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03313" y="1905000"/>
            <a:ext cx="27066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6" name="Picture 7" descr="Fish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486400" y="1905000"/>
            <a:ext cx="269875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7" name="Picture 8" descr="Fish Emblem Battle-Progressionn 0159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8" name="Picture 9" descr="Fish Emblem Battle-Progression 01590"/>
          <p:cNvPicPr preferRelativeResize="0">
            <a:picLocks noChangeAspect="1" noChangeArrowheads="1"/>
          </p:cNvPicPr>
          <p:nvPr>
            <p:custDataLst>
              <p:tags r:id="rId1"/>
            </p:custDataLst>
          </p:nvPr>
        </p:nvPicPr>
        <p:blipFill>
          <a:blip r:embed="rId10" cstate="screen">
            <a:extLst>
              <a:ext uri="{28A0092B-C50C-407E-A947-70E740481C1C}">
                <a14:useLocalDpi xmlns:a14="http://schemas.microsoft.com/office/drawing/2010/main"/>
              </a:ext>
            </a:extLst>
          </a:blip>
          <a:srcRect/>
          <a:stretch>
            <a:fillRect/>
          </a:stretch>
        </p:blipFill>
        <p:spPr bwMode="auto">
          <a:xfrm>
            <a:off x="0" y="16764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9" name="Picture 10" descr="Fish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9513" y="1905000"/>
            <a:ext cx="27066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1195" name="Picture 11" descr="Fish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43200" y="3200400"/>
            <a:ext cx="3890963"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1196" name="Picture 12" descr="Dino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8200" y="4535488"/>
            <a:ext cx="2716213"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1197" name="Picture 13" descr="Dino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53000" y="4572000"/>
            <a:ext cx="35052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1198" name="Picture 14" descr="Fish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562600" y="1905000"/>
            <a:ext cx="269875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54" name="Text Box 16"/>
          <p:cNvSpPr txBox="1">
            <a:spLocks noChangeArrowheads="1"/>
          </p:cNvSpPr>
          <p:nvPr/>
        </p:nvSpPr>
        <p:spPr bwMode="auto">
          <a:xfrm>
            <a:off x="4343400" y="228600"/>
            <a:ext cx="36576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3200" b="1">
                <a:solidFill>
                  <a:srgbClr val="FFFF00"/>
                </a:solidFill>
                <a:latin typeface="Times New Roman" charset="0"/>
                <a:cs typeface="Times New Roman" charset="0"/>
              </a:rPr>
              <a:t>ЗА БАМПЕР</a:t>
            </a:r>
            <a:endParaRPr lang="en-US" sz="3200" b="1">
              <a:solidFill>
                <a:srgbClr val="FFFF00"/>
              </a:solidFill>
              <a:latin typeface="Times New Roman" charset="0"/>
              <a:cs typeface="Times New Roman" charset="0"/>
            </a:endParaRPr>
          </a:p>
        </p:txBody>
      </p:sp>
      <p:sp>
        <p:nvSpPr>
          <p:cNvPr id="368655" name="Text Box 17"/>
          <p:cNvSpPr txBox="1">
            <a:spLocks noChangeArrowheads="1"/>
          </p:cNvSpPr>
          <p:nvPr/>
        </p:nvSpPr>
        <p:spPr bwMode="auto">
          <a:xfrm>
            <a:off x="0" y="0"/>
            <a:ext cx="4267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10000" i="1">
                <a:solidFill>
                  <a:schemeClr val="bg1"/>
                </a:solidFill>
                <a:latin typeface="Brush Script MT" charset="0"/>
              </a:rPr>
              <a:t>Борьба</a:t>
            </a:r>
            <a:endParaRPr lang="en-US" sz="10000" i="1">
              <a:solidFill>
                <a:schemeClr val="bg1"/>
              </a:solidFill>
              <a:latin typeface="Brush Script MT" charset="0"/>
            </a:endParaRPr>
          </a:p>
        </p:txBody>
      </p:sp>
      <p:sp>
        <p:nvSpPr>
          <p:cNvPr id="368656" name="Text Box 18"/>
          <p:cNvSpPr txBox="1">
            <a:spLocks noChangeArrowheads="1"/>
          </p:cNvSpPr>
          <p:nvPr/>
        </p:nvSpPr>
        <p:spPr bwMode="auto">
          <a:xfrm>
            <a:off x="4267200" y="723900"/>
            <a:ext cx="48768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3800" b="1" i="1">
                <a:solidFill>
                  <a:srgbClr val="FFFF00"/>
                </a:solidFill>
                <a:latin typeface="Elephant" charset="0"/>
              </a:rPr>
              <a:t>ВАШЕЙ  МАШИНЫ</a:t>
            </a:r>
            <a:endParaRPr lang="en-US" sz="3800" b="1" i="1">
              <a:solidFill>
                <a:srgbClr val="FFFF00"/>
              </a:solidFill>
              <a:latin typeface="Elephant"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701198"/>
                                        </p:tgtEl>
                                        <p:attrNameLst>
                                          <p:attrName>style.visibility</p:attrName>
                                        </p:attrNameLst>
                                      </p:cBhvr>
                                      <p:to>
                                        <p:strVal val="visible"/>
                                      </p:to>
                                    </p:set>
                                    <p:anim calcmode="lin" valueType="num">
                                      <p:cBhvr>
                                        <p:cTn id="7" dur="500" fill="hold"/>
                                        <p:tgtEl>
                                          <p:spTgt spid="4701198"/>
                                        </p:tgtEl>
                                        <p:attrNameLst>
                                          <p:attrName>ppt_w</p:attrName>
                                        </p:attrNameLst>
                                      </p:cBhvr>
                                      <p:tavLst>
                                        <p:tav tm="0">
                                          <p:val>
                                            <p:fltVal val="0"/>
                                          </p:val>
                                        </p:tav>
                                        <p:tav tm="100000">
                                          <p:val>
                                            <p:strVal val="#ppt_w"/>
                                          </p:val>
                                        </p:tav>
                                      </p:tavLst>
                                    </p:anim>
                                    <p:anim calcmode="lin" valueType="num">
                                      <p:cBhvr>
                                        <p:cTn id="8" dur="500" fill="hold"/>
                                        <p:tgtEl>
                                          <p:spTgt spid="4701198"/>
                                        </p:tgtEl>
                                        <p:attrNameLst>
                                          <p:attrName>ppt_h</p:attrName>
                                        </p:attrNameLst>
                                      </p:cBhvr>
                                      <p:tavLst>
                                        <p:tav tm="0">
                                          <p:val>
                                            <p:fltVal val="0"/>
                                          </p:val>
                                        </p:tav>
                                        <p:tav tm="100000">
                                          <p:val>
                                            <p:strVal val="#ppt_h"/>
                                          </p:val>
                                        </p:tav>
                                      </p:tavLst>
                                    </p:anim>
                                    <p:animEffect transition="in" filter="fade">
                                      <p:cBhvr>
                                        <p:cTn id="9" dur="500"/>
                                        <p:tgtEl>
                                          <p:spTgt spid="47011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7" presetClass="entr" presetSubtype="4" fill="hold" nodeType="clickEffect">
                                  <p:stCondLst>
                                    <p:cond delay="0"/>
                                  </p:stCondLst>
                                  <p:childTnLst>
                                    <p:set>
                                      <p:cBhvr>
                                        <p:cTn id="13" dur="1" fill="hold">
                                          <p:stCondLst>
                                            <p:cond delay="0"/>
                                          </p:stCondLst>
                                        </p:cTn>
                                        <p:tgtEl>
                                          <p:spTgt spid="4701195"/>
                                        </p:tgtEl>
                                        <p:attrNameLst>
                                          <p:attrName>style.visibility</p:attrName>
                                        </p:attrNameLst>
                                      </p:cBhvr>
                                      <p:to>
                                        <p:strVal val="visible"/>
                                      </p:to>
                                    </p:set>
                                    <p:anim calcmode="lin" valueType="num">
                                      <p:cBhvr additive="base">
                                        <p:cTn id="14" dur="500" fill="hold"/>
                                        <p:tgtEl>
                                          <p:spTgt spid="4701195"/>
                                        </p:tgtEl>
                                        <p:attrNameLst>
                                          <p:attrName>ppt_x</p:attrName>
                                        </p:attrNameLst>
                                      </p:cBhvr>
                                      <p:tavLst>
                                        <p:tav tm="0">
                                          <p:val>
                                            <p:strVal val="#ppt_x"/>
                                          </p:val>
                                        </p:tav>
                                        <p:tav tm="100000">
                                          <p:val>
                                            <p:strVal val="#ppt_x"/>
                                          </p:val>
                                        </p:tav>
                                      </p:tavLst>
                                    </p:anim>
                                    <p:anim calcmode="lin" valueType="num">
                                      <p:cBhvr additive="base">
                                        <p:cTn id="15" dur="500" fill="hold"/>
                                        <p:tgtEl>
                                          <p:spTgt spid="4701195"/>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7" presetClass="entr" presetSubtype="8" fill="hold" nodeType="clickEffect">
                                  <p:stCondLst>
                                    <p:cond delay="0"/>
                                  </p:stCondLst>
                                  <p:childTnLst>
                                    <p:set>
                                      <p:cBhvr>
                                        <p:cTn id="19" dur="1" fill="hold">
                                          <p:stCondLst>
                                            <p:cond delay="0"/>
                                          </p:stCondLst>
                                        </p:cTn>
                                        <p:tgtEl>
                                          <p:spTgt spid="4701196"/>
                                        </p:tgtEl>
                                        <p:attrNameLst>
                                          <p:attrName>style.visibility</p:attrName>
                                        </p:attrNameLst>
                                      </p:cBhvr>
                                      <p:to>
                                        <p:strVal val="visible"/>
                                      </p:to>
                                    </p:set>
                                    <p:anim calcmode="lin" valueType="num">
                                      <p:cBhvr additive="base">
                                        <p:cTn id="20" dur="500" fill="hold"/>
                                        <p:tgtEl>
                                          <p:spTgt spid="4701196"/>
                                        </p:tgtEl>
                                        <p:attrNameLst>
                                          <p:attrName>ppt_x</p:attrName>
                                        </p:attrNameLst>
                                      </p:cBhvr>
                                      <p:tavLst>
                                        <p:tav tm="0">
                                          <p:val>
                                            <p:strVal val="0-#ppt_w/2"/>
                                          </p:val>
                                        </p:tav>
                                        <p:tav tm="100000">
                                          <p:val>
                                            <p:strVal val="#ppt_x"/>
                                          </p:val>
                                        </p:tav>
                                      </p:tavLst>
                                    </p:anim>
                                    <p:anim calcmode="lin" valueType="num">
                                      <p:cBhvr additive="base">
                                        <p:cTn id="21" dur="500" fill="hold"/>
                                        <p:tgtEl>
                                          <p:spTgt spid="4701196"/>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2" fill="hold" nodeType="clickEffect">
                                  <p:stCondLst>
                                    <p:cond delay="0"/>
                                  </p:stCondLst>
                                  <p:childTnLst>
                                    <p:set>
                                      <p:cBhvr>
                                        <p:cTn id="25" dur="1" fill="hold">
                                          <p:stCondLst>
                                            <p:cond delay="0"/>
                                          </p:stCondLst>
                                        </p:cTn>
                                        <p:tgtEl>
                                          <p:spTgt spid="4701197"/>
                                        </p:tgtEl>
                                        <p:attrNameLst>
                                          <p:attrName>style.visibility</p:attrName>
                                        </p:attrNameLst>
                                      </p:cBhvr>
                                      <p:to>
                                        <p:strVal val="visible"/>
                                      </p:to>
                                    </p:set>
                                    <p:anim calcmode="lin" valueType="num">
                                      <p:cBhvr additive="base">
                                        <p:cTn id="26" dur="500" fill="hold"/>
                                        <p:tgtEl>
                                          <p:spTgt spid="4701197"/>
                                        </p:tgtEl>
                                        <p:attrNameLst>
                                          <p:attrName>ppt_x</p:attrName>
                                        </p:attrNameLst>
                                      </p:cBhvr>
                                      <p:tavLst>
                                        <p:tav tm="0">
                                          <p:val>
                                            <p:strVal val="1+#ppt_w/2"/>
                                          </p:val>
                                        </p:tav>
                                        <p:tav tm="100000">
                                          <p:val>
                                            <p:strVal val="#ppt_x"/>
                                          </p:val>
                                        </p:tav>
                                      </p:tavLst>
                                    </p:anim>
                                    <p:anim calcmode="lin" valueType="num">
                                      <p:cBhvr additive="base">
                                        <p:cTn id="27" dur="500" fill="hold"/>
                                        <p:tgtEl>
                                          <p:spTgt spid="47011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2" descr="Darwin-Christian fishes--both tru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685800"/>
            <a:ext cx="44196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7795" name="Picture 3" descr="Bumper Darwin-Xian fishes--no controvers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3673475"/>
            <a:ext cx="62484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1" name="Rectangle 4"/>
          <p:cNvSpPr>
            <a:spLocks noGrp="1" noChangeArrowheads="1"/>
          </p:cNvSpPr>
          <p:nvPr>
            <p:ph type="ctrTitle"/>
          </p:nvPr>
        </p:nvSpPr>
        <p:spPr>
          <a:xfrm>
            <a:off x="685800" y="-838200"/>
            <a:ext cx="7772400" cy="1470025"/>
          </a:xfrm>
        </p:spPr>
        <p:txBody>
          <a:bodyPr/>
          <a:lstStyle/>
          <a:p>
            <a:pPr eaLnBrk="1" hangingPunct="1"/>
            <a:r>
              <a:rPr lang="en-US" sz="1800">
                <a:latin typeface="Arial" charset="0"/>
              </a:rPr>
              <a:t>Bumper stickers: Darwin and Christianity</a:t>
            </a:r>
          </a:p>
        </p:txBody>
      </p:sp>
      <p:sp>
        <p:nvSpPr>
          <p:cNvPr id="370692" name="Text Box 5"/>
          <p:cNvSpPr txBox="1">
            <a:spLocks noChangeArrowheads="1"/>
          </p:cNvSpPr>
          <p:nvPr/>
        </p:nvSpPr>
        <p:spPr bwMode="auto">
          <a:xfrm>
            <a:off x="5410200" y="906463"/>
            <a:ext cx="30480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3200" b="1">
                <a:solidFill>
                  <a:srgbClr val="FFFF00"/>
                </a:solidFill>
              </a:rPr>
              <a:t>Для «христиан», идущих на компромисс</a:t>
            </a:r>
            <a:endParaRPr lang="en-US" sz="3200" b="1">
              <a:solidFill>
                <a:srgbClr val="FFFF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257795"/>
                                        </p:tgtEl>
                                        <p:attrNameLst>
                                          <p:attrName>style.visibility</p:attrName>
                                        </p:attrNameLst>
                                      </p:cBhvr>
                                      <p:to>
                                        <p:strVal val="visible"/>
                                      </p:to>
                                    </p:set>
                                    <p:anim calcmode="lin" valueType="num">
                                      <p:cBhvr>
                                        <p:cTn id="7" dur="500" fill="hold"/>
                                        <p:tgtEl>
                                          <p:spTgt spid="4257795"/>
                                        </p:tgtEl>
                                        <p:attrNameLst>
                                          <p:attrName>ppt_w</p:attrName>
                                        </p:attrNameLst>
                                      </p:cBhvr>
                                      <p:tavLst>
                                        <p:tav tm="0">
                                          <p:val>
                                            <p:fltVal val="0"/>
                                          </p:val>
                                        </p:tav>
                                        <p:tav tm="100000">
                                          <p:val>
                                            <p:strVal val="#ppt_w"/>
                                          </p:val>
                                        </p:tav>
                                      </p:tavLst>
                                    </p:anim>
                                    <p:anim calcmode="lin" valueType="num">
                                      <p:cBhvr>
                                        <p:cTn id="8" dur="500" fill="hold"/>
                                        <p:tgtEl>
                                          <p:spTgt spid="4257795"/>
                                        </p:tgtEl>
                                        <p:attrNameLst>
                                          <p:attrName>ppt_h</p:attrName>
                                        </p:attrNameLst>
                                      </p:cBhvr>
                                      <p:tavLst>
                                        <p:tav tm="0">
                                          <p:val>
                                            <p:fltVal val="0"/>
                                          </p:val>
                                        </p:tav>
                                        <p:tav tm="100000">
                                          <p:val>
                                            <p:strVal val="#ppt_h"/>
                                          </p:val>
                                        </p:tav>
                                      </p:tavLst>
                                    </p:anim>
                                    <p:animEffect transition="in" filter="fade">
                                      <p:cBhvr>
                                        <p:cTn id="9" dur="500"/>
                                        <p:tgtEl>
                                          <p:spTgt spid="4257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noChangeArrowheads="1"/>
          </p:cNvSpPr>
          <p:nvPr>
            <p:ph type="title"/>
          </p:nvPr>
        </p:nvSpPr>
        <p:spPr/>
        <p:txBody>
          <a:bodyPr/>
          <a:lstStyle/>
          <a:p>
            <a:pPr eaLnBrk="1" hangingPunct="1"/>
            <a:r>
              <a:rPr lang="en-US">
                <a:latin typeface="Arial" charset="0"/>
              </a:rPr>
              <a:t>War of the World 3 00043</a:t>
            </a:r>
          </a:p>
        </p:txBody>
      </p:sp>
      <p:pic>
        <p:nvPicPr>
          <p:cNvPr id="372738" name="Picture 3" descr="War of the World 3 00043"/>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6350"/>
            <a:ext cx="9144000" cy="6851650"/>
          </a:xfrm>
          <a:noFill/>
        </p:spPr>
      </p:pic>
      <p:sp>
        <p:nvSpPr>
          <p:cNvPr id="372739" name="Text Box 4"/>
          <p:cNvSpPr txBox="1">
            <a:spLocks noChangeArrowheads="1"/>
          </p:cNvSpPr>
          <p:nvPr/>
        </p:nvSpPr>
        <p:spPr bwMode="auto">
          <a:xfrm>
            <a:off x="227013" y="1143000"/>
            <a:ext cx="33528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b="1">
                <a:solidFill>
                  <a:srgbClr val="000000"/>
                </a:solidFill>
                <a:latin typeface="Comic Sans MS" charset="0"/>
              </a:rPr>
              <a:t>ХОТЕЛОСЬ БЫ ЗНАТЬ, ЧТО С ЭТИМ БУДЕТ ДЕЛАТЬ ЦЕРКОВЬ!</a:t>
            </a:r>
            <a:endParaRPr lang="en-US" b="1">
              <a:solidFill>
                <a:srgbClr val="000000"/>
              </a:solidFill>
              <a:latin typeface="Comic Sans M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title"/>
          </p:nvPr>
        </p:nvSpPr>
        <p:spPr/>
        <p:txBody>
          <a:bodyPr/>
          <a:lstStyle/>
          <a:p>
            <a:pPr eaLnBrk="1" hangingPunct="1"/>
            <a:r>
              <a:rPr lang="en-US">
                <a:latin typeface="Arial" charset="0"/>
              </a:rPr>
              <a:t>War of the World 4 00044</a:t>
            </a:r>
          </a:p>
        </p:txBody>
      </p:sp>
      <p:pic>
        <p:nvPicPr>
          <p:cNvPr id="374786" name="Picture 3" descr="War of the World 4 00044"/>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6350"/>
            <a:ext cx="9144000" cy="6851650"/>
          </a:xfrm>
          <a:noFill/>
        </p:spPr>
      </p:pic>
      <p:sp>
        <p:nvSpPr>
          <p:cNvPr id="374787" name="Text Box 4"/>
          <p:cNvSpPr txBox="1">
            <a:spLocks noChangeArrowheads="1"/>
          </p:cNvSpPr>
          <p:nvPr/>
        </p:nvSpPr>
        <p:spPr bwMode="auto">
          <a:xfrm>
            <a:off x="5092700" y="1382713"/>
            <a:ext cx="2057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sz="2000" b="1">
                <a:solidFill>
                  <a:schemeClr val="bg1"/>
                </a:solidFill>
                <a:latin typeface="Futura Md BT" charset="0"/>
              </a:rPr>
              <a:t>ЦЕРКОВЬ</a:t>
            </a:r>
            <a:endParaRPr lang="en-US" sz="2000" b="1">
              <a:solidFill>
                <a:schemeClr val="bg1"/>
              </a:solidFill>
              <a:latin typeface="Futura Md BT" charset="0"/>
            </a:endParaRPr>
          </a:p>
        </p:txBody>
      </p:sp>
      <p:sp>
        <p:nvSpPr>
          <p:cNvPr id="374788" name="WordArt 5"/>
          <p:cNvSpPr>
            <a:spLocks noChangeArrowheads="1" noChangeShapeType="1" noTextEdit="1"/>
          </p:cNvSpPr>
          <p:nvPr/>
        </p:nvSpPr>
        <p:spPr bwMode="auto">
          <a:xfrm>
            <a:off x="771525" y="1524000"/>
            <a:ext cx="4000500" cy="1276350"/>
          </a:xfrm>
          <a:prstGeom prst="rect">
            <a:avLst/>
          </a:prstGeom>
        </p:spPr>
        <p:txBody>
          <a:bodyPr spcFirstLastPara="1" wrap="none" fromWordArt="1">
            <a:prstTxWarp prst="textArchUp">
              <a:avLst>
                <a:gd name="adj" fmla="val 11776772"/>
              </a:avLst>
            </a:prstTxWarp>
          </a:bodyPr>
          <a:lstStyle/>
          <a:p>
            <a:pPr algn="ctr"/>
            <a:r>
              <a:rPr lang="ru-RU" sz="3600" kern="10">
                <a:ln w="9525">
                  <a:solidFill>
                    <a:srgbClr val="000000"/>
                  </a:solidFill>
                  <a:round/>
                  <a:headEnd/>
                  <a:tailEnd/>
                </a:ln>
                <a:solidFill>
                  <a:srgbClr val="000000"/>
                </a:solidFill>
                <a:latin typeface="Comic Sans MS"/>
                <a:ea typeface="Comic Sans MS"/>
                <a:cs typeface="Comic Sans MS"/>
              </a:rPr>
              <a:t>Доверяй Иисусу</a:t>
            </a:r>
            <a:endParaRPr lang="en-US" sz="3600" kern="10">
              <a:ln w="9525">
                <a:solidFill>
                  <a:srgbClr val="000000"/>
                </a:solidFill>
                <a:round/>
                <a:headEnd/>
                <a:tailEnd/>
              </a:ln>
              <a:solidFill>
                <a:srgbClr val="000000"/>
              </a:solidFill>
              <a:latin typeface="Comic Sans MS"/>
              <a:ea typeface="Comic Sans MS"/>
              <a:cs typeface="Comic Sans M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Treatment 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609600" y="-304800"/>
            <a:ext cx="7924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34" name="Rectangle 4" hidden="1"/>
          <p:cNvSpPr>
            <a:spLocks noGrp="1"/>
          </p:cNvSpPr>
          <p:nvPr>
            <p:ph type="title" idx="4294967295"/>
          </p:nvPr>
        </p:nvSpPr>
        <p:spPr>
          <a:noFill/>
        </p:spPr>
        <p:txBody>
          <a:bodyPr/>
          <a:lstStyle/>
          <a:p>
            <a:pPr eaLnBrk="1" hangingPunct="1"/>
            <a:r>
              <a:rPr lang="en-US">
                <a:latin typeface="Arial" charset="0"/>
              </a:rPr>
              <a:t>AiG web site #1</a:t>
            </a:r>
          </a:p>
        </p:txBody>
      </p:sp>
      <p:pic>
        <p:nvPicPr>
          <p:cNvPr id="4779012" name="Picture 4" descr="HNAT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1950" y="4035425"/>
            <a:ext cx="84582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9013" name="Rectangle 5"/>
          <p:cNvSpPr>
            <a:spLocks noChangeArrowheads="1"/>
          </p:cNvSpPr>
          <p:nvPr/>
        </p:nvSpPr>
        <p:spPr bwMode="auto">
          <a:xfrm>
            <a:off x="0" y="5546725"/>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000" b="1">
                <a:solidFill>
                  <a:srgbClr val="FFFF00"/>
                </a:solidFill>
                <a:latin typeface="Arial Narrow" charset="0"/>
              </a:rPr>
              <a:t>www.ScienceAndApologetics.org</a:t>
            </a:r>
            <a:endParaRPr lang="ru-RU" sz="4000" b="1">
              <a:solidFill>
                <a:srgbClr val="FFFF00"/>
              </a:solidFill>
              <a:latin typeface="Arial Narrow"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779012"/>
                                        </p:tgtEl>
                                        <p:attrNameLst>
                                          <p:attrName>style.visibility</p:attrName>
                                        </p:attrNameLst>
                                      </p:cBhvr>
                                      <p:to>
                                        <p:strVal val="visible"/>
                                      </p:to>
                                    </p:set>
                                    <p:anim calcmode="lin" valueType="num">
                                      <p:cBhvr additive="base">
                                        <p:cTn id="7" dur="500" fill="hold"/>
                                        <p:tgtEl>
                                          <p:spTgt spid="4779012"/>
                                        </p:tgtEl>
                                        <p:attrNameLst>
                                          <p:attrName>ppt_x</p:attrName>
                                        </p:attrNameLst>
                                      </p:cBhvr>
                                      <p:tavLst>
                                        <p:tav tm="0">
                                          <p:val>
                                            <p:strVal val="0-#ppt_w/2"/>
                                          </p:val>
                                        </p:tav>
                                        <p:tav tm="100000">
                                          <p:val>
                                            <p:strVal val="#ppt_x"/>
                                          </p:val>
                                        </p:tav>
                                      </p:tavLst>
                                    </p:anim>
                                    <p:anim calcmode="lin" valueType="num">
                                      <p:cBhvr additive="base">
                                        <p:cTn id="8" dur="500" fill="hold"/>
                                        <p:tgtEl>
                                          <p:spTgt spid="47790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779013"/>
                                        </p:tgtEl>
                                        <p:attrNameLst>
                                          <p:attrName>style.visibility</p:attrName>
                                        </p:attrNameLst>
                                      </p:cBhvr>
                                      <p:to>
                                        <p:strVal val="visible"/>
                                      </p:to>
                                    </p:set>
                                    <p:anim calcmode="lin" valueType="num">
                                      <p:cBhvr additive="base">
                                        <p:cTn id="13" dur="500" fill="hold"/>
                                        <p:tgtEl>
                                          <p:spTgt spid="4779013"/>
                                        </p:tgtEl>
                                        <p:attrNameLst>
                                          <p:attrName>ppt_x</p:attrName>
                                        </p:attrNameLst>
                                      </p:cBhvr>
                                      <p:tavLst>
                                        <p:tav tm="0">
                                          <p:val>
                                            <p:strVal val="0-#ppt_w/2"/>
                                          </p:val>
                                        </p:tav>
                                        <p:tav tm="100000">
                                          <p:val>
                                            <p:strVal val="#ppt_x"/>
                                          </p:val>
                                        </p:tav>
                                      </p:tavLst>
                                    </p:anim>
                                    <p:anim calcmode="lin" valueType="num">
                                      <p:cBhvr additive="base">
                                        <p:cTn id="14" dur="500" fill="hold"/>
                                        <p:tgtEl>
                                          <p:spTgt spid="47790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901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Fit Dino-How 00265"/>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4" name="Rectangle 3" hidden="1"/>
          <p:cNvSpPr>
            <a:spLocks noGrp="1" noChangeArrowheads="1"/>
          </p:cNvSpPr>
          <p:nvPr>
            <p:ph type="title"/>
          </p:nvPr>
        </p:nvSpPr>
        <p:spPr/>
        <p:txBody>
          <a:bodyPr/>
          <a:lstStyle/>
          <a:p>
            <a:pPr eaLnBrk="1" hangingPunct="1"/>
            <a:r>
              <a:rPr lang="en-US">
                <a:latin typeface="Arial" charset="0"/>
              </a:rPr>
              <a:t>Fit Dino-How 00265</a:t>
            </a:r>
          </a:p>
        </p:txBody>
      </p:sp>
      <p:sp>
        <p:nvSpPr>
          <p:cNvPr id="177155" name="Text Box 4"/>
          <p:cNvSpPr txBox="1">
            <a:spLocks noChangeArrowheads="1"/>
          </p:cNvSpPr>
          <p:nvPr/>
        </p:nvSpPr>
        <p:spPr bwMode="auto">
          <a:xfrm>
            <a:off x="1600200" y="152400"/>
            <a:ext cx="2971800" cy="230822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3600" b="1">
                <a:solidFill>
                  <a:srgbClr val="FFFFFF"/>
                </a:solidFill>
                <a:latin typeface="Myriad Pro Light" charset="0"/>
              </a:rPr>
              <a:t>Как «втиснуть» динозавров в Библию?</a:t>
            </a:r>
            <a:endParaRPr lang="en-US" sz="3600" b="1">
              <a:solidFill>
                <a:srgbClr val="FFFFFF"/>
              </a:solidFill>
              <a:latin typeface="Myriad Pro Light" charset="0"/>
            </a:endParaRPr>
          </a:p>
        </p:txBody>
      </p:sp>
      <p:sp>
        <p:nvSpPr>
          <p:cNvPr id="2105349" name="Rectangle 5"/>
          <p:cNvSpPr>
            <a:spLocks noChangeArrowheads="1"/>
          </p:cNvSpPr>
          <p:nvPr/>
        </p:nvSpPr>
        <p:spPr bwMode="auto">
          <a:xfrm>
            <a:off x="-17463" y="0"/>
            <a:ext cx="9188451" cy="6858000"/>
          </a:xfrm>
          <a:prstGeom prst="rect">
            <a:avLst/>
          </a:prstGeom>
          <a:solidFill>
            <a:schemeClr val="bg1">
              <a:alpha val="70195"/>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a:lstStyle/>
          <a:p>
            <a:endParaRPr lang="en-US"/>
          </a:p>
        </p:txBody>
      </p:sp>
      <p:sp>
        <p:nvSpPr>
          <p:cNvPr id="2105350" name="Rectangle 6"/>
          <p:cNvSpPr>
            <a:spLocks noChangeArrowheads="1"/>
          </p:cNvSpPr>
          <p:nvPr/>
        </p:nvSpPr>
        <p:spPr bwMode="auto">
          <a:xfrm>
            <a:off x="228600" y="2422525"/>
            <a:ext cx="8686800" cy="1968500"/>
          </a:xfrm>
          <a:prstGeom prst="rect">
            <a:avLst/>
          </a:prstGeom>
          <a:noFill/>
          <a:ln>
            <a:noFill/>
          </a:ln>
          <a:effectLst>
            <a:outerShdw dist="76199"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defTabSz="642938">
              <a:lnSpc>
                <a:spcPct val="80000"/>
              </a:lnSpc>
            </a:pPr>
            <a:r>
              <a:rPr lang="ru-RU" sz="16000">
                <a:solidFill>
                  <a:srgbClr val="FFC800"/>
                </a:solidFill>
                <a:latin typeface="Arial Black" charset="0"/>
                <a:sym typeface="Myriad Pro Black" charset="0"/>
              </a:rPr>
              <a:t>НИКАК</a:t>
            </a:r>
            <a:r>
              <a:rPr lang="en-US" sz="16000">
                <a:solidFill>
                  <a:srgbClr val="FFC800"/>
                </a:solidFill>
                <a:latin typeface="Arial Black" charset="0"/>
                <a:sym typeface="Myriad Pro Black"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05349"/>
                                        </p:tgtEl>
                                        <p:attrNameLst>
                                          <p:attrName>style.visibility</p:attrName>
                                        </p:attrNameLst>
                                      </p:cBhvr>
                                      <p:to>
                                        <p:strVal val="visible"/>
                                      </p:to>
                                    </p:set>
                                    <p:animEffect transition="in" filter="fade">
                                      <p:cBhvr>
                                        <p:cTn id="7" dur="500"/>
                                        <p:tgtEl>
                                          <p:spTgt spid="2105349"/>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2105350"/>
                                        </p:tgtEl>
                                        <p:attrNameLst>
                                          <p:attrName>style.visibility</p:attrName>
                                        </p:attrNameLst>
                                      </p:cBhvr>
                                      <p:to>
                                        <p:strVal val="visible"/>
                                      </p:to>
                                    </p:set>
                                    <p:anim calcmode="lin" valueType="num">
                                      <p:cBhvr>
                                        <p:cTn id="10" dur="500" fill="hold"/>
                                        <p:tgtEl>
                                          <p:spTgt spid="2105350"/>
                                        </p:tgtEl>
                                        <p:attrNameLst>
                                          <p:attrName>ppt_w</p:attrName>
                                        </p:attrNameLst>
                                      </p:cBhvr>
                                      <p:tavLst>
                                        <p:tav tm="0">
                                          <p:val>
                                            <p:fltVal val="0"/>
                                          </p:val>
                                        </p:tav>
                                        <p:tav tm="100000">
                                          <p:val>
                                            <p:strVal val="#ppt_w"/>
                                          </p:val>
                                        </p:tav>
                                      </p:tavLst>
                                    </p:anim>
                                    <p:anim calcmode="lin" valueType="num">
                                      <p:cBhvr>
                                        <p:cTn id="11" dur="500" fill="hold"/>
                                        <p:tgtEl>
                                          <p:spTgt spid="2105350"/>
                                        </p:tgtEl>
                                        <p:attrNameLst>
                                          <p:attrName>ppt_h</p:attrName>
                                        </p:attrNameLst>
                                      </p:cBhvr>
                                      <p:tavLst>
                                        <p:tav tm="0">
                                          <p:val>
                                            <p:fltVal val="0"/>
                                          </p:val>
                                        </p:tav>
                                        <p:tav tm="100000">
                                          <p:val>
                                            <p:strVal val="#ppt_h"/>
                                          </p:val>
                                        </p:tav>
                                      </p:tavLst>
                                    </p:anim>
                                    <p:animEffect transition="in" filter="fade">
                                      <p:cBhvr>
                                        <p:cTn id="12" dur="500"/>
                                        <p:tgtEl>
                                          <p:spTgt spid="2105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5349" grpId="0" animBg="1"/>
      <p:bldP spid="210535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2" descr="View from across the lak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82" name="Rectangle 3"/>
          <p:cNvSpPr>
            <a:spLocks noChangeArrowheads="1"/>
          </p:cNvSpPr>
          <p:nvPr/>
        </p:nvSpPr>
        <p:spPr bwMode="auto">
          <a:xfrm>
            <a:off x="184150" y="5899150"/>
            <a:ext cx="6673850" cy="79375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378883" name="Text Box 4"/>
          <p:cNvSpPr txBox="1">
            <a:spLocks noChangeArrowheads="1"/>
          </p:cNvSpPr>
          <p:nvPr/>
        </p:nvSpPr>
        <p:spPr bwMode="auto">
          <a:xfrm>
            <a:off x="184150" y="5835650"/>
            <a:ext cx="6597650" cy="892175"/>
          </a:xfrm>
          <a:prstGeom prst="rect">
            <a:avLst/>
          </a:prstGeom>
          <a:noFill/>
          <a:ln>
            <a:noFill/>
          </a:ln>
          <a:effectLst>
            <a:outerShdw dist="35921" dir="2700000" algn="ctr" rotWithShape="0">
              <a:srgbClr val="08080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t" hangingPunct="1">
              <a:spcBef>
                <a:spcPct val="50000"/>
              </a:spcBef>
            </a:pPr>
            <a:r>
              <a:rPr lang="ru-RU" sz="5200" b="1">
                <a:solidFill>
                  <a:srgbClr val="FFFF00"/>
                </a:solidFill>
                <a:cs typeface="Arial" charset="0"/>
              </a:rPr>
              <a:t>Музей Сотворения</a:t>
            </a:r>
            <a:endParaRPr lang="en-US" sz="5200" b="1">
              <a:solidFill>
                <a:srgbClr val="FFFF00"/>
              </a:solidFill>
              <a:cs typeface="Arial" charset="0"/>
            </a:endParaRPr>
          </a:p>
        </p:txBody>
      </p:sp>
      <p:sp>
        <p:nvSpPr>
          <p:cNvPr id="378884" name="Text Box 5"/>
          <p:cNvSpPr txBox="1">
            <a:spLocks noChangeArrowheads="1"/>
          </p:cNvSpPr>
          <p:nvPr/>
        </p:nvSpPr>
        <p:spPr bwMode="auto">
          <a:xfrm>
            <a:off x="152400" y="212725"/>
            <a:ext cx="5334000" cy="708025"/>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t" hangingPunct="1">
              <a:spcBef>
                <a:spcPct val="50000"/>
              </a:spcBef>
            </a:pPr>
            <a:r>
              <a:rPr lang="ru-RU" sz="4000" b="1">
                <a:solidFill>
                  <a:srgbClr val="FFFF00"/>
                </a:solidFill>
                <a:cs typeface="Arial" charset="0"/>
              </a:rPr>
              <a:t>Цинциннати</a:t>
            </a:r>
            <a:r>
              <a:rPr lang="en-US" sz="4000" b="1">
                <a:solidFill>
                  <a:srgbClr val="FFFF00"/>
                </a:solidFill>
                <a:cs typeface="Arial" charset="0"/>
              </a:rPr>
              <a:t>, O</a:t>
            </a:r>
            <a:r>
              <a:rPr lang="ru-RU" sz="4000" b="1">
                <a:solidFill>
                  <a:srgbClr val="FFFF00"/>
                </a:solidFill>
                <a:cs typeface="Arial" charset="0"/>
              </a:rPr>
              <a:t>гайо</a:t>
            </a:r>
            <a:endParaRPr lang="en-US" sz="4000" b="1">
              <a:solidFill>
                <a:srgbClr val="FFFF00"/>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1" descr="HDR 1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0" name="Title 3"/>
          <p:cNvSpPr>
            <a:spLocks noGrp="1"/>
          </p:cNvSpPr>
          <p:nvPr>
            <p:ph type="title" idx="4294967295"/>
          </p:nvPr>
        </p:nvSpPr>
        <p:spPr>
          <a:xfrm>
            <a:off x="457200" y="6019800"/>
            <a:ext cx="8229600" cy="838200"/>
          </a:xfrm>
        </p:spPr>
        <p:txBody>
          <a:bodyPr anchor="t"/>
          <a:lstStyle/>
          <a:p>
            <a:pPr eaLnBrk="1" hangingPunct="1"/>
            <a:r>
              <a:rPr lang="ru-RU">
                <a:solidFill>
                  <a:srgbClr val="BFBFBF"/>
                </a:solidFill>
                <a:latin typeface="Arial" charset="0"/>
              </a:rPr>
              <a:t>Основной Зал</a:t>
            </a:r>
            <a:endParaRPr lang="en-US">
              <a:solidFill>
                <a:srgbClr val="BFBFBF"/>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2"/>
          <p:cNvSpPr>
            <a:spLocks noGrp="1"/>
          </p:cNvSpPr>
          <p:nvPr>
            <p:ph type="title" idx="4294967295"/>
          </p:nvPr>
        </p:nvSpPr>
        <p:spPr>
          <a:xfrm>
            <a:off x="457200" y="6019800"/>
            <a:ext cx="8229600" cy="838200"/>
          </a:xfrm>
        </p:spPr>
        <p:txBody>
          <a:bodyPr anchor="t"/>
          <a:lstStyle/>
          <a:p>
            <a:pPr eaLnBrk="1" hangingPunct="1"/>
            <a:r>
              <a:rPr lang="ru-RU">
                <a:solidFill>
                  <a:srgbClr val="BFBFBF"/>
                </a:solidFill>
                <a:latin typeface="Tarzana Wide OT" charset="0"/>
              </a:rPr>
              <a:t>Пещера Динозавра</a:t>
            </a:r>
            <a:endParaRPr lang="en-US">
              <a:solidFill>
                <a:srgbClr val="BFBFBF"/>
              </a:solidFill>
              <a:latin typeface="Tarzana Wide OT" charset="0"/>
            </a:endParaRPr>
          </a:p>
        </p:txBody>
      </p:sp>
      <p:pic>
        <p:nvPicPr>
          <p:cNvPr id="382978" name="Picture 3" descr="T-re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36825" y="0"/>
            <a:ext cx="406717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title"/>
          </p:nvPr>
        </p:nvSpPr>
        <p:spPr/>
        <p:txBody>
          <a:bodyPr/>
          <a:lstStyle/>
          <a:p>
            <a:pPr eaLnBrk="1" hangingPunct="1"/>
            <a:r>
              <a:rPr lang="en-US">
                <a:latin typeface="Arial" charset="0"/>
              </a:rPr>
              <a:t>Dino Missionary Lizards!</a:t>
            </a:r>
          </a:p>
        </p:txBody>
      </p:sp>
      <p:pic>
        <p:nvPicPr>
          <p:cNvPr id="385026" name="Picture 3" descr="Dino Missionary Lizards!"/>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939925" y="0"/>
            <a:ext cx="5233988" cy="6858000"/>
          </a:xfrm>
          <a:noFill/>
        </p:spPr>
      </p:pic>
      <p:sp>
        <p:nvSpPr>
          <p:cNvPr id="385027" name="Text Box 4"/>
          <p:cNvSpPr txBox="1">
            <a:spLocks noChangeArrowheads="1"/>
          </p:cNvSpPr>
          <p:nvPr/>
        </p:nvSpPr>
        <p:spPr bwMode="auto">
          <a:xfrm>
            <a:off x="2492375" y="304800"/>
            <a:ext cx="419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3200">
                <a:latin typeface="Arial Black" charset="0"/>
              </a:rPr>
              <a:t>ДИНОЗАВРЫ</a:t>
            </a:r>
            <a:r>
              <a:rPr lang="en-US" sz="3200">
                <a:latin typeface="Arial Black" charset="0"/>
              </a:rPr>
              <a:t> …</a:t>
            </a:r>
          </a:p>
        </p:txBody>
      </p:sp>
      <p:sp>
        <p:nvSpPr>
          <p:cNvPr id="385028" name="Text Box 5"/>
          <p:cNvSpPr txBox="1">
            <a:spLocks noChangeArrowheads="1"/>
          </p:cNvSpPr>
          <p:nvPr/>
        </p:nvSpPr>
        <p:spPr bwMode="auto">
          <a:xfrm>
            <a:off x="1676400" y="6019800"/>
            <a:ext cx="5715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3000">
                <a:latin typeface="Arial Black" charset="0"/>
              </a:rPr>
              <a:t>Рептилии-миссионеры</a:t>
            </a:r>
            <a:r>
              <a:rPr lang="en-US" sz="3000">
                <a:latin typeface="Arial Black"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Grp="1" noChangeArrowheads="1"/>
          </p:cNvSpPr>
          <p:nvPr>
            <p:ph type="title"/>
          </p:nvPr>
        </p:nvSpPr>
        <p:spPr/>
        <p:txBody>
          <a:bodyPr/>
          <a:lstStyle/>
          <a:p>
            <a:pPr eaLnBrk="1" hangingPunct="1"/>
            <a:r>
              <a:rPr lang="en-US">
                <a:latin typeface="Arial" charset="0"/>
              </a:rPr>
              <a:t>Gospel Message</a:t>
            </a:r>
          </a:p>
        </p:txBody>
      </p:sp>
      <p:pic>
        <p:nvPicPr>
          <p:cNvPr id="387074" name="Picture 3" descr="Gosp Message Death Sin 0027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7075"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075" name="Text Box 4"/>
          <p:cNvSpPr txBox="1">
            <a:spLocks noChangeArrowheads="1"/>
          </p:cNvSpPr>
          <p:nvPr/>
        </p:nvSpPr>
        <p:spPr bwMode="auto">
          <a:xfrm>
            <a:off x="2362200" y="717550"/>
            <a:ext cx="4343400" cy="523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2800">
                <a:solidFill>
                  <a:schemeClr val="bg1"/>
                </a:solidFill>
                <a:latin typeface="Arial Black" charset="0"/>
              </a:rPr>
              <a:t>Евангельская весть</a:t>
            </a:r>
            <a:endParaRPr lang="en-US" sz="2800">
              <a:solidFill>
                <a:schemeClr val="bg1"/>
              </a:solidFill>
              <a:latin typeface="Arial Black" charset="0"/>
            </a:endParaRPr>
          </a:p>
        </p:txBody>
      </p:sp>
      <p:sp>
        <p:nvSpPr>
          <p:cNvPr id="177157" name="Text Box 5"/>
          <p:cNvSpPr txBox="1">
            <a:spLocks noChangeArrowheads="1"/>
          </p:cNvSpPr>
          <p:nvPr/>
        </p:nvSpPr>
        <p:spPr bwMode="auto">
          <a:xfrm>
            <a:off x="2667000" y="4267200"/>
            <a:ext cx="3810000" cy="1920875"/>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defRPr/>
            </a:pPr>
            <a:r>
              <a:rPr lang="ru-RU" sz="6600" b="1" smtClean="0">
                <a:effectLst>
                  <a:outerShdw blurRad="38100" dist="38100" dir="2700000" algn="tl">
                    <a:srgbClr val="FFFFFF"/>
                  </a:outerShdw>
                </a:effectLst>
                <a:latin typeface="Cooper Black" charset="0"/>
                <a:cs typeface="+mn-cs"/>
              </a:rPr>
              <a:t>СМЕРТЬ</a:t>
            </a:r>
            <a:endParaRPr lang="en-US" sz="6600" b="1" smtClean="0">
              <a:effectLst>
                <a:outerShdw blurRad="38100" dist="38100" dir="2700000" algn="tl">
                  <a:srgbClr val="FFFFFF"/>
                </a:outerShdw>
              </a:effectLst>
              <a:latin typeface="Cooper Black" charset="0"/>
              <a:cs typeface="+mn-cs"/>
            </a:endParaRPr>
          </a:p>
          <a:p>
            <a:pPr algn="ctr" eaLnBrk="1" hangingPunct="1">
              <a:lnSpc>
                <a:spcPct val="90000"/>
              </a:lnSpc>
              <a:defRPr/>
            </a:pPr>
            <a:r>
              <a:rPr lang="ru-RU" sz="6600" b="1" smtClean="0">
                <a:effectLst>
                  <a:outerShdw blurRad="38100" dist="38100" dir="2700000" algn="tl">
                    <a:srgbClr val="FFFFFF"/>
                  </a:outerShdw>
                </a:effectLst>
                <a:latin typeface="Cooper Black" charset="0"/>
                <a:cs typeface="+mn-cs"/>
              </a:rPr>
              <a:t>ГРЕХ</a:t>
            </a:r>
            <a:endParaRPr lang="en-US" sz="6600" b="1" smtClean="0">
              <a:effectLst>
                <a:outerShdw blurRad="38100" dist="38100" dir="2700000" algn="tl">
                  <a:srgbClr val="FFFFFF"/>
                </a:outerShdw>
              </a:effectLst>
              <a:latin typeface="Cooper Black" charset="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2" descr="Dinos fit Bible 0061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2" name="Rectangle 3" hidden="1"/>
          <p:cNvSpPr>
            <a:spLocks noGrp="1" noChangeArrowheads="1"/>
          </p:cNvSpPr>
          <p:nvPr>
            <p:ph type="title"/>
          </p:nvPr>
        </p:nvSpPr>
        <p:spPr/>
        <p:txBody>
          <a:bodyPr/>
          <a:lstStyle/>
          <a:p>
            <a:pPr eaLnBrk="1" hangingPunct="1"/>
            <a:r>
              <a:rPr lang="en-US">
                <a:latin typeface="Arial" charset="0"/>
              </a:rPr>
              <a:t>Dinos fit Bible 00617</a:t>
            </a:r>
          </a:p>
        </p:txBody>
      </p:sp>
      <p:sp>
        <p:nvSpPr>
          <p:cNvPr id="389123" name="Text Box 4"/>
          <p:cNvSpPr txBox="1">
            <a:spLocks noChangeArrowheads="1"/>
          </p:cNvSpPr>
          <p:nvPr/>
        </p:nvSpPr>
        <p:spPr bwMode="auto">
          <a:xfrm>
            <a:off x="1676400" y="304800"/>
            <a:ext cx="2895600" cy="2554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3200" b="1">
                <a:solidFill>
                  <a:srgbClr val="FFFFFF"/>
                </a:solidFill>
                <a:latin typeface="Myriad Pro Light" charset="0"/>
              </a:rPr>
              <a:t>Используйте Библию, чтобы объяснить динозавров</a:t>
            </a:r>
            <a:r>
              <a:rPr lang="en-US" sz="3200" b="1">
                <a:solidFill>
                  <a:srgbClr val="FFFFFF"/>
                </a:solidFill>
                <a:latin typeface="Myriad Pro Light" charset="0"/>
              </a:rPr>
              <a:t>!</a:t>
            </a:r>
          </a:p>
        </p:txBody>
      </p:sp>
      <p:sp>
        <p:nvSpPr>
          <p:cNvPr id="2852869" name="Rectangle 5"/>
          <p:cNvSpPr>
            <a:spLocks noChangeArrowheads="1"/>
          </p:cNvSpPr>
          <p:nvPr/>
        </p:nvSpPr>
        <p:spPr bwMode="auto">
          <a:xfrm>
            <a:off x="0" y="4191000"/>
            <a:ext cx="5562600" cy="26670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852870" name="Text Box 6"/>
          <p:cNvSpPr txBox="1">
            <a:spLocks noChangeArrowheads="1"/>
          </p:cNvSpPr>
          <p:nvPr/>
        </p:nvSpPr>
        <p:spPr bwMode="auto">
          <a:xfrm>
            <a:off x="228600" y="4343400"/>
            <a:ext cx="5257800" cy="2422525"/>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85000"/>
              </a:lnSpc>
              <a:spcBef>
                <a:spcPct val="20000"/>
              </a:spcBef>
              <a:defRPr/>
            </a:pPr>
            <a:r>
              <a:rPr lang="ru-RU" sz="2000" b="1" smtClean="0">
                <a:effectLst>
                  <a:outerShdw blurRad="38100" dist="38100" dir="2700000" algn="tl">
                    <a:srgbClr val="FFFFFF"/>
                  </a:outerShdw>
                </a:effectLst>
                <a:cs typeface="+mn-cs"/>
              </a:rPr>
              <a:t>Отсутствие смерти до грехопадения</a:t>
            </a:r>
            <a:endParaRPr lang="en-US" sz="2000" b="1" smtClean="0">
              <a:effectLst>
                <a:outerShdw blurRad="38100" dist="38100" dir="2700000" algn="tl">
                  <a:srgbClr val="FFFFFF"/>
                </a:outerShdw>
              </a:effectLst>
              <a:cs typeface="+mn-cs"/>
            </a:endParaRPr>
          </a:p>
          <a:p>
            <a:pPr eaLnBrk="1" hangingPunct="1">
              <a:lnSpc>
                <a:spcPct val="85000"/>
              </a:lnSpc>
              <a:spcBef>
                <a:spcPct val="20000"/>
              </a:spcBef>
              <a:defRPr/>
            </a:pPr>
            <a:endParaRPr lang="ru-RU" sz="1200" b="1" smtClean="0">
              <a:effectLst>
                <a:outerShdw blurRad="38100" dist="38100" dir="2700000" algn="tl">
                  <a:srgbClr val="FFFFFF"/>
                </a:outerShdw>
              </a:effectLst>
              <a:cs typeface="+mn-cs"/>
            </a:endParaRPr>
          </a:p>
          <a:p>
            <a:pPr eaLnBrk="1" hangingPunct="1">
              <a:lnSpc>
                <a:spcPct val="85000"/>
              </a:lnSpc>
              <a:spcBef>
                <a:spcPct val="20000"/>
              </a:spcBef>
              <a:defRPr/>
            </a:pPr>
            <a:r>
              <a:rPr lang="ru-RU" sz="2000" b="1" smtClean="0">
                <a:effectLst>
                  <a:outerShdw blurRad="38100" dist="38100" dir="2700000" algn="tl">
                    <a:srgbClr val="FFFFFF"/>
                  </a:outerShdw>
                </a:effectLst>
                <a:cs typeface="+mn-cs"/>
              </a:rPr>
              <a:t>Тысячи лет</a:t>
            </a:r>
            <a:endParaRPr lang="en-US" sz="2000" b="1" smtClean="0">
              <a:effectLst>
                <a:outerShdw blurRad="38100" dist="38100" dir="2700000" algn="tl">
                  <a:srgbClr val="FFFFFF"/>
                </a:outerShdw>
              </a:effectLst>
              <a:cs typeface="+mn-cs"/>
            </a:endParaRPr>
          </a:p>
          <a:p>
            <a:pPr eaLnBrk="1" hangingPunct="1">
              <a:lnSpc>
                <a:spcPct val="85000"/>
              </a:lnSpc>
              <a:spcBef>
                <a:spcPct val="20000"/>
              </a:spcBef>
              <a:defRPr/>
            </a:pPr>
            <a:endParaRPr lang="ru-RU" sz="1200" b="1" smtClean="0">
              <a:effectLst>
                <a:outerShdw blurRad="38100" dist="38100" dir="2700000" algn="tl">
                  <a:srgbClr val="FFFFFF"/>
                </a:outerShdw>
              </a:effectLst>
              <a:cs typeface="+mn-cs"/>
            </a:endParaRPr>
          </a:p>
          <a:p>
            <a:pPr eaLnBrk="1" hangingPunct="1">
              <a:lnSpc>
                <a:spcPct val="85000"/>
              </a:lnSpc>
              <a:spcBef>
                <a:spcPct val="20000"/>
              </a:spcBef>
              <a:defRPr/>
            </a:pPr>
            <a:r>
              <a:rPr lang="ru-RU" sz="2000" b="1" smtClean="0">
                <a:effectLst>
                  <a:outerShdw blurRad="38100" dist="38100" dir="2700000" algn="tl">
                    <a:srgbClr val="FFFFFF"/>
                  </a:outerShdw>
                </a:effectLst>
                <a:cs typeface="+mn-cs"/>
              </a:rPr>
              <a:t>Динозавры</a:t>
            </a:r>
            <a:r>
              <a:rPr lang="en-US" sz="2000" b="1" smtClean="0">
                <a:effectLst>
                  <a:outerShdw blurRad="38100" dist="38100" dir="2700000" algn="tl">
                    <a:srgbClr val="FFFFFF"/>
                  </a:outerShdw>
                </a:effectLst>
                <a:cs typeface="+mn-cs"/>
              </a:rPr>
              <a:t> </a:t>
            </a:r>
            <a:r>
              <a:rPr lang="ru-RU" sz="2000" b="1" smtClean="0">
                <a:effectLst>
                  <a:outerShdw blurRad="38100" dist="38100" dir="2700000" algn="tl">
                    <a:srgbClr val="FFFFFF"/>
                  </a:outerShdw>
                </a:effectLst>
                <a:cs typeface="+mn-cs"/>
              </a:rPr>
              <a:t>и</a:t>
            </a:r>
            <a:r>
              <a:rPr lang="en-US" sz="2000" b="1" smtClean="0">
                <a:effectLst>
                  <a:outerShdw blurRad="38100" dist="38100" dir="2700000" algn="tl">
                    <a:srgbClr val="FFFFFF"/>
                  </a:outerShdw>
                </a:effectLst>
                <a:cs typeface="+mn-cs"/>
              </a:rPr>
              <a:t> </a:t>
            </a:r>
            <a:r>
              <a:rPr lang="ru-RU" sz="2000" b="1" smtClean="0">
                <a:effectLst>
                  <a:outerShdw blurRad="38100" dist="38100" dir="2700000" algn="tl">
                    <a:srgbClr val="FFFFFF"/>
                  </a:outerShdw>
                </a:effectLst>
                <a:cs typeface="+mn-cs"/>
              </a:rPr>
              <a:t>человек</a:t>
            </a:r>
            <a:r>
              <a:rPr lang="en-US" sz="2000" b="1" smtClean="0">
                <a:effectLst>
                  <a:outerShdw blurRad="38100" dist="38100" dir="2700000" algn="tl">
                    <a:srgbClr val="FFFFFF"/>
                  </a:outerShdw>
                </a:effectLst>
                <a:cs typeface="+mn-cs"/>
              </a:rPr>
              <a:t> </a:t>
            </a:r>
            <a:r>
              <a:rPr lang="ru-RU" sz="2000" b="1" smtClean="0">
                <a:effectLst>
                  <a:outerShdw blurRad="38100" dist="38100" dir="2700000" algn="tl">
                    <a:srgbClr val="FFFFFF"/>
                  </a:outerShdw>
                </a:effectLst>
                <a:cs typeface="+mn-cs"/>
              </a:rPr>
              <a:t>на</a:t>
            </a:r>
            <a:r>
              <a:rPr lang="en-US" sz="2000" b="1" smtClean="0">
                <a:effectLst>
                  <a:outerShdw blurRad="38100" dist="38100" dir="2700000" algn="tl">
                    <a:srgbClr val="FFFFFF"/>
                  </a:outerShdw>
                </a:effectLst>
                <a:cs typeface="+mn-cs"/>
              </a:rPr>
              <a:t> </a:t>
            </a:r>
            <a:r>
              <a:rPr lang="ru-RU" sz="2000" b="1" smtClean="0">
                <a:effectLst>
                  <a:outerShdw blurRad="38100" dist="38100" dir="2700000" algn="tl">
                    <a:srgbClr val="FFFFFF"/>
                  </a:outerShdw>
                </a:effectLst>
                <a:cs typeface="+mn-cs"/>
              </a:rPr>
              <a:t>шестой день</a:t>
            </a:r>
            <a:endParaRPr lang="en-US" sz="2000" b="1" smtClean="0">
              <a:effectLst>
                <a:outerShdw blurRad="38100" dist="38100" dir="2700000" algn="tl">
                  <a:srgbClr val="FFFFFF"/>
                </a:outerShdw>
              </a:effectLst>
              <a:cs typeface="+mn-cs"/>
            </a:endParaRPr>
          </a:p>
          <a:p>
            <a:pPr eaLnBrk="1" hangingPunct="1">
              <a:lnSpc>
                <a:spcPct val="85000"/>
              </a:lnSpc>
              <a:spcBef>
                <a:spcPct val="20000"/>
              </a:spcBef>
              <a:defRPr/>
            </a:pPr>
            <a:endParaRPr lang="ru-RU" sz="1200" b="1" smtClean="0">
              <a:effectLst>
                <a:outerShdw blurRad="38100" dist="38100" dir="2700000" algn="tl">
                  <a:srgbClr val="FFFFFF"/>
                </a:outerShdw>
              </a:effectLst>
              <a:cs typeface="+mn-cs"/>
            </a:endParaRPr>
          </a:p>
          <a:p>
            <a:pPr eaLnBrk="1" hangingPunct="1">
              <a:lnSpc>
                <a:spcPct val="85000"/>
              </a:lnSpc>
              <a:spcBef>
                <a:spcPct val="20000"/>
              </a:spcBef>
              <a:defRPr/>
            </a:pPr>
            <a:r>
              <a:rPr lang="ru-RU" sz="2000" b="1" smtClean="0">
                <a:effectLst>
                  <a:outerShdw blurRad="38100" dist="38100" dir="2700000" algn="tl">
                    <a:srgbClr val="FFFFFF"/>
                  </a:outerShdw>
                </a:effectLst>
                <a:cs typeface="+mn-cs"/>
              </a:rPr>
              <a:t>Первоначально все вегетарианцы</a:t>
            </a:r>
            <a:endParaRPr lang="en-US" sz="2000" b="1" smtClean="0">
              <a:effectLst>
                <a:outerShdw blurRad="38100" dist="38100" dir="2700000" algn="tl">
                  <a:srgbClr val="FFFFFF"/>
                </a:outerShdw>
              </a:effectLst>
              <a:cs typeface="+mn-cs"/>
            </a:endParaRPr>
          </a:p>
          <a:p>
            <a:pPr eaLnBrk="1" hangingPunct="1">
              <a:lnSpc>
                <a:spcPct val="85000"/>
              </a:lnSpc>
              <a:spcBef>
                <a:spcPct val="20000"/>
              </a:spcBef>
              <a:defRPr/>
            </a:pPr>
            <a:endParaRPr lang="ru-RU" sz="1200" b="1" smtClean="0">
              <a:effectLst>
                <a:outerShdw blurRad="38100" dist="38100" dir="2700000" algn="tl">
                  <a:srgbClr val="FFFFFF"/>
                </a:outerShdw>
              </a:effectLst>
              <a:cs typeface="+mn-cs"/>
            </a:endParaRPr>
          </a:p>
          <a:p>
            <a:pPr eaLnBrk="1" hangingPunct="1">
              <a:lnSpc>
                <a:spcPct val="85000"/>
              </a:lnSpc>
              <a:spcBef>
                <a:spcPct val="20000"/>
              </a:spcBef>
              <a:defRPr/>
            </a:pPr>
            <a:r>
              <a:rPr lang="ru-RU" sz="2000" b="1" smtClean="0">
                <a:effectLst>
                  <a:outerShdw blurRad="38100" dist="38100" dir="2700000" algn="tl">
                    <a:srgbClr val="FFFFFF"/>
                  </a:outerShdw>
                </a:effectLst>
                <a:cs typeface="+mn-cs"/>
              </a:rPr>
              <a:t>Отпечатки со времен Ноева потопа</a:t>
            </a:r>
            <a:endParaRPr lang="en-US" sz="2000" b="1" smtClean="0">
              <a:effectLst>
                <a:outerShdw blurRad="38100" dist="38100" dir="2700000" algn="tl">
                  <a:srgbClr val="FFFFFF"/>
                </a:outerShdw>
              </a:effectLst>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52869"/>
                                        </p:tgtEl>
                                        <p:attrNameLst>
                                          <p:attrName>style.visibility</p:attrName>
                                        </p:attrNameLst>
                                      </p:cBhvr>
                                      <p:to>
                                        <p:strVal val="visible"/>
                                      </p:to>
                                    </p:set>
                                    <p:animEffect transition="in" filter="wipe(up)">
                                      <p:cBhvr>
                                        <p:cTn id="7" dur="500"/>
                                        <p:tgtEl>
                                          <p:spTgt spid="285286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852870"/>
                                        </p:tgtEl>
                                        <p:attrNameLst>
                                          <p:attrName>style.visibility</p:attrName>
                                        </p:attrNameLst>
                                      </p:cBhvr>
                                      <p:to>
                                        <p:strVal val="visible"/>
                                      </p:to>
                                    </p:set>
                                    <p:animEffect transition="in" filter="wipe(up)">
                                      <p:cBhvr>
                                        <p:cTn id="10" dur="500"/>
                                        <p:tgtEl>
                                          <p:spTgt spid="2852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2869" grpId="0" animBg="1"/>
      <p:bldP spid="2852870"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ChangeArrowheads="1"/>
          </p:cNvSpPr>
          <p:nvPr>
            <p:ph type="title" idx="4294967295"/>
          </p:nvPr>
        </p:nvSpPr>
        <p:spPr/>
        <p:txBody>
          <a:bodyPr/>
          <a:lstStyle/>
          <a:p>
            <a:pPr eaLnBrk="1" hangingPunct="1"/>
            <a:r>
              <a:rPr lang="en-US">
                <a:latin typeface="Arial" charset="0"/>
              </a:rPr>
              <a:t>Cross With roots</a:t>
            </a:r>
          </a:p>
        </p:txBody>
      </p:sp>
      <p:pic>
        <p:nvPicPr>
          <p:cNvPr id="391170" name="Picture 3" descr="Cross With roo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p:cNvSpPr txBox="1">
            <a:spLocks noChangeArrowheads="1"/>
          </p:cNvSpPr>
          <p:nvPr/>
        </p:nvSpPr>
        <p:spPr bwMode="auto">
          <a:xfrm>
            <a:off x="1219200" y="5224463"/>
            <a:ext cx="6705600" cy="1555750"/>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ru-RU" sz="9600" b="1" smtClean="0">
                <a:solidFill>
                  <a:schemeClr val="bg1"/>
                </a:solidFill>
                <a:effectLst>
                  <a:outerShdw blurRad="38100" dist="38100" dir="2700000" algn="tl">
                    <a:srgbClr val="808080"/>
                  </a:outerShdw>
                </a:effectLst>
                <a:latin typeface="Cooper Black" charset="0"/>
                <a:cs typeface="+mn-cs"/>
              </a:rPr>
              <a:t>БЫТИЕ</a:t>
            </a:r>
            <a:endParaRPr lang="en-US" sz="9600" b="1" smtClean="0">
              <a:solidFill>
                <a:schemeClr val="bg1"/>
              </a:solidFill>
              <a:effectLst>
                <a:outerShdw blurRad="38100" dist="38100" dir="2700000" algn="tl">
                  <a:srgbClr val="808080"/>
                </a:outerShdw>
              </a:effectLst>
              <a:latin typeface="Cooper Black" charset="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ChangeArrowheads="1"/>
          </p:cNvSpPr>
          <p:nvPr>
            <p:ph type="title"/>
          </p:nvPr>
        </p:nvSpPr>
        <p:spPr/>
        <p:txBody>
          <a:bodyPr/>
          <a:lstStyle/>
          <a:p>
            <a:pPr eaLnBrk="1" hangingPunct="1"/>
            <a:r>
              <a:rPr lang="en-US">
                <a:latin typeface="Arial" charset="0"/>
              </a:rPr>
              <a:t>Black blank------------extras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ChangeArrowheads="1"/>
          </p:cNvSpPr>
          <p:nvPr>
            <p:ph type="title" idx="4294967295"/>
          </p:nvPr>
        </p:nvSpPr>
        <p:spPr/>
        <p:txBody>
          <a:bodyPr/>
          <a:lstStyle/>
          <a:p>
            <a:pPr eaLnBrk="1" hangingPunct="1"/>
            <a:r>
              <a:rPr lang="en-US">
                <a:latin typeface="Arial" charset="0"/>
              </a:rPr>
              <a:t>Black blank------------extras</a:t>
            </a:r>
          </a:p>
        </p:txBody>
      </p:sp>
      <p:sp>
        <p:nvSpPr>
          <p:cNvPr id="395266" name="Text Box 4"/>
          <p:cNvSpPr txBox="1">
            <a:spLocks noChangeArrowheads="1"/>
          </p:cNvSpPr>
          <p:nvPr/>
        </p:nvSpPr>
        <p:spPr bwMode="auto">
          <a:xfrm>
            <a:off x="990600" y="2286000"/>
            <a:ext cx="71628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9600" b="1">
                <a:solidFill>
                  <a:schemeClr val="bg1"/>
                </a:solidFill>
              </a:rPr>
              <a:t>КОНЕЦ</a:t>
            </a:r>
            <a:endParaRPr lang="en-US" sz="96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7313" name="Rectangle 2"/>
          <p:cNvSpPr>
            <a:spLocks noGrp="1" noChangeArrowheads="1"/>
          </p:cNvSpPr>
          <p:nvPr>
            <p:ph type="ctrTitle"/>
          </p:nvPr>
        </p:nvSpPr>
        <p:spPr/>
        <p:txBody>
          <a:bodyPr/>
          <a:lstStyle/>
          <a:p>
            <a:pPr eaLnBrk="1" hangingPunct="1"/>
            <a:r>
              <a:rPr lang="en-US" b="1">
                <a:latin typeface="Myriad Pro" charset="0"/>
              </a:rPr>
              <a:t>Template Suite 1-Special 01361</a:t>
            </a:r>
          </a:p>
        </p:txBody>
      </p:sp>
      <p:pic>
        <p:nvPicPr>
          <p:cNvPr id="397314" name="Picture 3" descr="Template Suite 1-Special 0136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315" name="Rectangle 4"/>
          <p:cNvSpPr>
            <a:spLocks noGrp="1" noChangeArrowheads="1"/>
          </p:cNvSpPr>
          <p:nvPr>
            <p:ph type="subTitle" idx="1"/>
          </p:nvPr>
        </p:nvSpPr>
        <p:spPr>
          <a:xfrm>
            <a:off x="1371600" y="2362200"/>
            <a:ext cx="6400800" cy="762000"/>
          </a:xfrm>
        </p:spPr>
        <p:txBody>
          <a:bodyPr/>
          <a:lstStyle/>
          <a:p>
            <a:pPr eaLnBrk="1" hangingPunct="1"/>
            <a:r>
              <a:rPr lang="ru-RU" sz="5400" b="1">
                <a:solidFill>
                  <a:schemeClr val="bg1"/>
                </a:solidFill>
                <a:latin typeface="Arial" charset="0"/>
              </a:rPr>
              <a:t>Почему же они вымерли</a:t>
            </a:r>
            <a:r>
              <a:rPr lang="en-US" sz="5400" b="1">
                <a:solidFill>
                  <a:schemeClr val="bg1"/>
                </a:solidFill>
                <a:latin typeface="Arial" charset="0"/>
              </a:rPr>
              <a:t>?</a:t>
            </a:r>
          </a:p>
        </p:txBody>
      </p:sp>
      <p:pic>
        <p:nvPicPr>
          <p:cNvPr id="397316" name="Picture 5" descr="AiG 3D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Dinos fit Bible 0061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Rectangle 3" hidden="1"/>
          <p:cNvSpPr>
            <a:spLocks noGrp="1" noChangeArrowheads="1"/>
          </p:cNvSpPr>
          <p:nvPr>
            <p:ph type="title"/>
          </p:nvPr>
        </p:nvSpPr>
        <p:spPr/>
        <p:txBody>
          <a:bodyPr/>
          <a:lstStyle/>
          <a:p>
            <a:pPr eaLnBrk="1" hangingPunct="1"/>
            <a:r>
              <a:rPr lang="en-US">
                <a:latin typeface="Arial" charset="0"/>
              </a:rPr>
              <a:t>Dinos fit Bible 00617</a:t>
            </a:r>
          </a:p>
        </p:txBody>
      </p:sp>
      <p:sp>
        <p:nvSpPr>
          <p:cNvPr id="179203" name="Text Box 4"/>
          <p:cNvSpPr txBox="1">
            <a:spLocks noChangeArrowheads="1"/>
          </p:cNvSpPr>
          <p:nvPr/>
        </p:nvSpPr>
        <p:spPr bwMode="auto">
          <a:xfrm>
            <a:off x="1676400" y="228600"/>
            <a:ext cx="2971800" cy="26304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3200" b="1">
                <a:solidFill>
                  <a:srgbClr val="FFFFFF"/>
                </a:solidFill>
                <a:latin typeface="Myriad Pro Light" charset="0"/>
              </a:rPr>
              <a:t>Используйте Библию, чтобы объяснить динозавров</a:t>
            </a:r>
            <a:r>
              <a:rPr lang="en-US" sz="3200" b="1">
                <a:solidFill>
                  <a:srgbClr val="FFFFFF"/>
                </a:solidFill>
                <a:latin typeface="Myriad Pro Light"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bg>
      <p:bgPr>
        <a:solidFill>
          <a:srgbClr val="000066"/>
        </a:solidFill>
        <a:effectLst/>
      </p:bgPr>
    </p:bg>
    <p:spTree>
      <p:nvGrpSpPr>
        <p:cNvPr id="1" name=""/>
        <p:cNvGrpSpPr/>
        <p:nvPr/>
      </p:nvGrpSpPr>
      <p:grpSpPr>
        <a:xfrm>
          <a:off x="0" y="0"/>
          <a:ext cx="0" cy="0"/>
          <a:chOff x="0" y="0"/>
          <a:chExt cx="0" cy="0"/>
        </a:xfrm>
      </p:grpSpPr>
      <p:sp>
        <p:nvSpPr>
          <p:cNvPr id="4524034" name="Rectangle 2"/>
          <p:cNvSpPr>
            <a:spLocks noGrp="1" noChangeArrowheads="1"/>
          </p:cNvSpPr>
          <p:nvPr>
            <p:ph type="title" idx="4294967295"/>
          </p:nvPr>
        </p:nvSpPr>
        <p:spPr>
          <a:effectLst>
            <a:outerShdw blurRad="63500" dist="35921" dir="2700000" algn="ctr" rotWithShape="0">
              <a:schemeClr val="tx1"/>
            </a:outerShdw>
          </a:effectLst>
        </p:spPr>
        <p:txBody>
          <a:bodyPr/>
          <a:lstStyle/>
          <a:p>
            <a:pPr eaLnBrk="1" hangingPunct="1">
              <a:defRPr/>
            </a:pPr>
            <a:r>
              <a:rPr lang="ru-RU" sz="3600" b="1">
                <a:solidFill>
                  <a:srgbClr val="FFFF00"/>
                </a:solidFill>
                <a:latin typeface="Arial" charset="0"/>
                <a:cs typeface="Arial" charset="0"/>
              </a:rPr>
              <a:t>Возможные причины вымирания</a:t>
            </a:r>
            <a:endParaRPr lang="en-US" sz="3600" b="1">
              <a:solidFill>
                <a:srgbClr val="FFFF00"/>
              </a:solidFill>
              <a:latin typeface="Arial" charset="0"/>
              <a:cs typeface="Arial" charset="0"/>
            </a:endParaRPr>
          </a:p>
        </p:txBody>
      </p:sp>
      <p:sp>
        <p:nvSpPr>
          <p:cNvPr id="4524035" name="Text Box 3"/>
          <p:cNvSpPr txBox="1">
            <a:spLocks noChangeArrowheads="1"/>
          </p:cNvSpPr>
          <p:nvPr/>
        </p:nvSpPr>
        <p:spPr bwMode="auto">
          <a:xfrm>
            <a:off x="914400" y="1371600"/>
            <a:ext cx="7315200" cy="38322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60000"/>
              </a:spcBef>
              <a:buClr>
                <a:srgbClr val="FFFF00"/>
              </a:buClr>
              <a:buFont typeface="Wingdings" charset="0"/>
              <a:buChar char="Ø"/>
            </a:pPr>
            <a:r>
              <a:rPr lang="en-US" sz="3000" b="1">
                <a:solidFill>
                  <a:schemeClr val="bg1"/>
                </a:solidFill>
                <a:cs typeface="Arial" charset="0"/>
              </a:rPr>
              <a:t> </a:t>
            </a:r>
            <a:r>
              <a:rPr lang="ru-RU" sz="3000" b="1">
                <a:solidFill>
                  <a:schemeClr val="bg1"/>
                </a:solidFill>
                <a:cs typeface="Arial" charset="0"/>
              </a:rPr>
              <a:t>Истребление человеком (охота)</a:t>
            </a:r>
            <a:r>
              <a:rPr lang="en-US" sz="3000" b="1">
                <a:solidFill>
                  <a:schemeClr val="bg1"/>
                </a:solidFill>
                <a:cs typeface="Arial" charset="0"/>
              </a:rPr>
              <a:t>.</a:t>
            </a:r>
          </a:p>
          <a:p>
            <a:pPr eaLnBrk="1" hangingPunct="1">
              <a:lnSpc>
                <a:spcPct val="90000"/>
              </a:lnSpc>
              <a:spcBef>
                <a:spcPct val="60000"/>
              </a:spcBef>
              <a:buClr>
                <a:srgbClr val="FFFF00"/>
              </a:buClr>
              <a:buFont typeface="Wingdings" charset="0"/>
              <a:buChar char="Ø"/>
            </a:pPr>
            <a:r>
              <a:rPr lang="en-US" sz="3000" b="1">
                <a:solidFill>
                  <a:schemeClr val="bg1"/>
                </a:solidFill>
                <a:cs typeface="Arial" charset="0"/>
              </a:rPr>
              <a:t> </a:t>
            </a:r>
            <a:r>
              <a:rPr lang="ru-RU" sz="3000" b="1">
                <a:solidFill>
                  <a:schemeClr val="bg1"/>
                </a:solidFill>
                <a:cs typeface="Arial" charset="0"/>
              </a:rPr>
              <a:t>Уничтожение человеком их среды обитания</a:t>
            </a:r>
            <a:r>
              <a:rPr lang="en-US" sz="3000" b="1">
                <a:solidFill>
                  <a:schemeClr val="bg1"/>
                </a:solidFill>
                <a:cs typeface="Arial" charset="0"/>
              </a:rPr>
              <a:t>.</a:t>
            </a:r>
          </a:p>
          <a:p>
            <a:pPr eaLnBrk="1" hangingPunct="1">
              <a:lnSpc>
                <a:spcPct val="90000"/>
              </a:lnSpc>
              <a:spcBef>
                <a:spcPct val="60000"/>
              </a:spcBef>
              <a:buClr>
                <a:srgbClr val="FFFF00"/>
              </a:buClr>
              <a:buFont typeface="Wingdings" charset="0"/>
              <a:buChar char="Ø"/>
            </a:pPr>
            <a:r>
              <a:rPr lang="en-US" sz="3000" b="1">
                <a:solidFill>
                  <a:schemeClr val="bg1"/>
                </a:solidFill>
                <a:cs typeface="Arial" charset="0"/>
              </a:rPr>
              <a:t> </a:t>
            </a:r>
            <a:r>
              <a:rPr lang="ru-RU" sz="3000" b="1">
                <a:solidFill>
                  <a:schemeClr val="bg1"/>
                </a:solidFill>
                <a:cs typeface="Arial" charset="0"/>
              </a:rPr>
              <a:t>Распространение заболеваний от человека</a:t>
            </a:r>
            <a:r>
              <a:rPr lang="en-US" sz="3000" b="1">
                <a:solidFill>
                  <a:schemeClr val="bg1"/>
                </a:solidFill>
                <a:cs typeface="Arial" charset="0"/>
              </a:rPr>
              <a:t>.</a:t>
            </a:r>
          </a:p>
          <a:p>
            <a:pPr eaLnBrk="1" hangingPunct="1">
              <a:lnSpc>
                <a:spcPct val="90000"/>
              </a:lnSpc>
              <a:spcBef>
                <a:spcPct val="60000"/>
              </a:spcBef>
              <a:buClr>
                <a:srgbClr val="FFFF00"/>
              </a:buClr>
              <a:buFont typeface="Wingdings" charset="0"/>
              <a:buChar char="Ø"/>
            </a:pPr>
            <a:r>
              <a:rPr lang="en-US" sz="3000" b="1">
                <a:solidFill>
                  <a:schemeClr val="bg1"/>
                </a:solidFill>
                <a:cs typeface="Arial" charset="0"/>
              </a:rPr>
              <a:t> </a:t>
            </a:r>
            <a:r>
              <a:rPr lang="ru-RU" sz="3000" b="1">
                <a:solidFill>
                  <a:schemeClr val="bg1"/>
                </a:solidFill>
                <a:cs typeface="Arial" charset="0"/>
              </a:rPr>
              <a:t>Резкие изменения климата в мире после потопа.</a:t>
            </a:r>
            <a:endParaRPr lang="en-US" sz="3000" b="1">
              <a:solidFill>
                <a:schemeClr val="bg1"/>
              </a:solidFill>
              <a:cs typeface="Arial" charset="0"/>
            </a:endParaRPr>
          </a:p>
        </p:txBody>
      </p:sp>
      <p:sp>
        <p:nvSpPr>
          <p:cNvPr id="4524036" name="Text Box 4"/>
          <p:cNvSpPr txBox="1">
            <a:spLocks noChangeArrowheads="1"/>
          </p:cNvSpPr>
          <p:nvPr/>
        </p:nvSpPr>
        <p:spPr bwMode="auto">
          <a:xfrm>
            <a:off x="914400" y="5133975"/>
            <a:ext cx="7315200" cy="12001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3600" b="1">
                <a:solidFill>
                  <a:srgbClr val="66FF33"/>
                </a:solidFill>
                <a:cs typeface="Arial" charset="0"/>
              </a:rPr>
              <a:t>Но они могли и не вымереть</a:t>
            </a:r>
            <a:r>
              <a:rPr lang="en-US" sz="3600" b="1">
                <a:solidFill>
                  <a:srgbClr val="66FF33"/>
                </a:solidFill>
                <a:cs typeface="Arial" charset="0"/>
              </a:rPr>
              <a:t>—</a:t>
            </a:r>
            <a:r>
              <a:rPr lang="ru-RU" sz="3600" b="1">
                <a:solidFill>
                  <a:srgbClr val="66FF33"/>
                </a:solidFill>
                <a:cs typeface="Arial" charset="0"/>
              </a:rPr>
              <a:t>вспомните латимерию</a:t>
            </a:r>
            <a:r>
              <a:rPr lang="en-US" sz="3600" b="1">
                <a:solidFill>
                  <a:srgbClr val="66FF33"/>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524035">
                                            <p:txEl>
                                              <p:pRg st="0" end="0"/>
                                            </p:txEl>
                                          </p:spTgt>
                                        </p:tgtEl>
                                        <p:attrNameLst>
                                          <p:attrName>style.visibility</p:attrName>
                                        </p:attrNameLst>
                                      </p:cBhvr>
                                      <p:to>
                                        <p:strVal val="visible"/>
                                      </p:to>
                                    </p:set>
                                    <p:animEffect transition="in" filter="wipe(left)">
                                      <p:cBhvr>
                                        <p:cTn id="7" dur="500"/>
                                        <p:tgtEl>
                                          <p:spTgt spid="4524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524035">
                                            <p:txEl>
                                              <p:pRg st="1" end="1"/>
                                            </p:txEl>
                                          </p:spTgt>
                                        </p:tgtEl>
                                        <p:attrNameLst>
                                          <p:attrName>style.visibility</p:attrName>
                                        </p:attrNameLst>
                                      </p:cBhvr>
                                      <p:to>
                                        <p:strVal val="visible"/>
                                      </p:to>
                                    </p:set>
                                    <p:animEffect transition="in" filter="wipe(left)">
                                      <p:cBhvr>
                                        <p:cTn id="12" dur="500"/>
                                        <p:tgtEl>
                                          <p:spTgt spid="45240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524035">
                                            <p:txEl>
                                              <p:pRg st="2" end="2"/>
                                            </p:txEl>
                                          </p:spTgt>
                                        </p:tgtEl>
                                        <p:attrNameLst>
                                          <p:attrName>style.visibility</p:attrName>
                                        </p:attrNameLst>
                                      </p:cBhvr>
                                      <p:to>
                                        <p:strVal val="visible"/>
                                      </p:to>
                                    </p:set>
                                    <p:animEffect transition="in" filter="wipe(left)">
                                      <p:cBhvr>
                                        <p:cTn id="17" dur="500"/>
                                        <p:tgtEl>
                                          <p:spTgt spid="45240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524035">
                                            <p:txEl>
                                              <p:pRg st="3" end="3"/>
                                            </p:txEl>
                                          </p:spTgt>
                                        </p:tgtEl>
                                        <p:attrNameLst>
                                          <p:attrName>style.visibility</p:attrName>
                                        </p:attrNameLst>
                                      </p:cBhvr>
                                      <p:to>
                                        <p:strVal val="visible"/>
                                      </p:to>
                                    </p:set>
                                    <p:animEffect transition="in" filter="wipe(left)">
                                      <p:cBhvr>
                                        <p:cTn id="22" dur="500"/>
                                        <p:tgtEl>
                                          <p:spTgt spid="452403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524036"/>
                                        </p:tgtEl>
                                        <p:attrNameLst>
                                          <p:attrName>style.visibility</p:attrName>
                                        </p:attrNameLst>
                                      </p:cBhvr>
                                      <p:to>
                                        <p:strVal val="visible"/>
                                      </p:to>
                                    </p:set>
                                    <p:anim calcmode="lin" valueType="num">
                                      <p:cBhvr additive="base">
                                        <p:cTn id="27" dur="500" fill="hold"/>
                                        <p:tgtEl>
                                          <p:spTgt spid="4524036"/>
                                        </p:tgtEl>
                                        <p:attrNameLst>
                                          <p:attrName>ppt_x</p:attrName>
                                        </p:attrNameLst>
                                      </p:cBhvr>
                                      <p:tavLst>
                                        <p:tav tm="0">
                                          <p:val>
                                            <p:strVal val="#ppt_x"/>
                                          </p:val>
                                        </p:tav>
                                        <p:tav tm="100000">
                                          <p:val>
                                            <p:strVal val="#ppt_x"/>
                                          </p:val>
                                        </p:tav>
                                      </p:tavLst>
                                    </p:anim>
                                    <p:anim calcmode="lin" valueType="num">
                                      <p:cBhvr additive="base">
                                        <p:cTn id="28" dur="500" fill="hold"/>
                                        <p:tgtEl>
                                          <p:spTgt spid="45240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4036" grpId="0"/>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0385" name="Picture 2" descr="Tiniest dinosaur in North America 20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457200"/>
            <a:ext cx="67056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386" name="Text Box 3"/>
          <p:cNvSpPr txBox="1">
            <a:spLocks noChangeArrowheads="1"/>
          </p:cNvSpPr>
          <p:nvPr/>
        </p:nvSpPr>
        <p:spPr bwMode="auto">
          <a:xfrm>
            <a:off x="838200" y="5791200"/>
            <a:ext cx="7391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a:solidFill>
                  <a:srgbClr val="FFFF00"/>
                </a:solidFill>
              </a:rPr>
              <a:t>2009: </a:t>
            </a:r>
            <a:r>
              <a:rPr lang="ru-RU" sz="2800" b="1">
                <a:solidFill>
                  <a:srgbClr val="FFFF00"/>
                </a:solidFill>
              </a:rPr>
              <a:t>«Самый маленький динозавр Северной Америки»</a:t>
            </a:r>
            <a:endParaRPr lang="en-US" sz="2800" b="1">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2"/>
          <p:cNvSpPr>
            <a:spLocks noGrp="1" noChangeArrowheads="1"/>
          </p:cNvSpPr>
          <p:nvPr>
            <p:ph type="title"/>
          </p:nvPr>
        </p:nvSpPr>
        <p:spPr/>
        <p:txBody>
          <a:bodyPr/>
          <a:lstStyle/>
          <a:p>
            <a:pPr eaLnBrk="1" hangingPunct="1"/>
            <a:r>
              <a:rPr lang="en-US">
                <a:latin typeface="Arial" charset="0"/>
              </a:rPr>
              <a:t>Black blank------------extras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2"/>
          <p:cNvSpPr>
            <a:spLocks noGrp="1" noChangeArrowheads="1"/>
          </p:cNvSpPr>
          <p:nvPr>
            <p:ph type="title"/>
          </p:nvPr>
        </p:nvSpPr>
        <p:spPr/>
        <p:txBody>
          <a:bodyPr/>
          <a:lstStyle/>
          <a:p>
            <a:pPr eaLnBrk="1" hangingPunct="1"/>
            <a:r>
              <a:rPr lang="en-US">
                <a:latin typeface="Arial" charset="0"/>
              </a:rPr>
              <a:t>Black blank------------extras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2"/>
          <p:cNvSpPr>
            <a:spLocks noGrp="1" noChangeArrowheads="1"/>
          </p:cNvSpPr>
          <p:nvPr>
            <p:ph type="title"/>
          </p:nvPr>
        </p:nvSpPr>
        <p:spPr/>
        <p:txBody>
          <a:bodyPr/>
          <a:lstStyle/>
          <a:p>
            <a:r>
              <a:rPr lang="en-US">
                <a:latin typeface="Arial" charset="0"/>
              </a:rPr>
              <a:t>How fit dinos into Bible?</a:t>
            </a:r>
          </a:p>
        </p:txBody>
      </p:sp>
      <p:pic>
        <p:nvPicPr>
          <p:cNvPr id="406530" name="Picture 3" descr="How fit dinos into Bible 00032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75" y="-12700"/>
            <a:ext cx="903605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2"/>
          <p:cNvSpPr>
            <a:spLocks noGrp="1" noChangeArrowheads="1"/>
          </p:cNvSpPr>
          <p:nvPr>
            <p:ph type="title"/>
          </p:nvPr>
        </p:nvSpPr>
        <p:spPr/>
        <p:txBody>
          <a:bodyPr/>
          <a:lstStyle/>
          <a:p>
            <a:r>
              <a:rPr lang="en-US">
                <a:latin typeface="Arial" charset="0"/>
              </a:rPr>
              <a:t>How fit – You Don</a:t>
            </a:r>
            <a:r>
              <a:rPr lang="ja-JP" altLang="en-US">
                <a:latin typeface="Arial" charset="0"/>
              </a:rPr>
              <a:t>’</a:t>
            </a:r>
            <a:r>
              <a:rPr lang="en-US" altLang="ja-JP">
                <a:latin typeface="Arial" charset="0"/>
              </a:rPr>
              <a:t>t!</a:t>
            </a:r>
            <a:endParaRPr lang="en-US">
              <a:latin typeface="Arial" charset="0"/>
            </a:endParaRPr>
          </a:p>
        </p:txBody>
      </p:sp>
      <p:pic>
        <p:nvPicPr>
          <p:cNvPr id="408578" name="Picture 3" descr="Art for Ken Museum Banquet_TV"/>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75" y="-12700"/>
            <a:ext cx="903605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79" name="WordArt 4"/>
          <p:cNvSpPr>
            <a:spLocks noChangeArrowheads="1" noChangeShapeType="1" noTextEdit="1"/>
          </p:cNvSpPr>
          <p:nvPr/>
        </p:nvSpPr>
        <p:spPr bwMode="auto">
          <a:xfrm>
            <a:off x="3276600" y="3581400"/>
            <a:ext cx="5572125" cy="2733675"/>
          </a:xfrm>
          <a:prstGeom prst="rect">
            <a:avLst/>
          </a:prstGeom>
        </p:spPr>
        <p:txBody>
          <a:bodyPr wrap="none" fromWordArt="1">
            <a:prstTxWarp prst="textSlantUp">
              <a:avLst>
                <a:gd name="adj" fmla="val 32056"/>
              </a:avLst>
            </a:prstTxWarp>
          </a:bodyPr>
          <a:lstStyle/>
          <a:p>
            <a:pPr algn="ctr"/>
            <a:r>
              <a:rPr lang="ru-RU" sz="2400" kern="10">
                <a:ln w="9525">
                  <a:solidFill>
                    <a:srgbClr val="000000"/>
                  </a:solidFill>
                  <a:round/>
                  <a:headEnd/>
                  <a:tailEnd/>
                </a:ln>
                <a:solidFill>
                  <a:srgbClr val="00FF00"/>
                </a:solidFill>
                <a:effectLst>
                  <a:outerShdw blurRad="63500" dist="53882" dir="2700000" algn="ctr" rotWithShape="0">
                    <a:srgbClr val="9999FF">
                      <a:alpha val="74997"/>
                    </a:srgbClr>
                  </a:outerShdw>
                </a:effectLst>
                <a:latin typeface="Impact"/>
                <a:ea typeface="Impact"/>
                <a:cs typeface="Impact"/>
              </a:rPr>
              <a:t>Эволюция</a:t>
            </a:r>
          </a:p>
          <a:p>
            <a:pPr algn="ctr"/>
            <a:r>
              <a:rPr lang="ru-RU" sz="2400" kern="10">
                <a:ln w="9525">
                  <a:solidFill>
                    <a:srgbClr val="000000"/>
                  </a:solidFill>
                  <a:round/>
                  <a:headEnd/>
                  <a:tailEnd/>
                </a:ln>
                <a:solidFill>
                  <a:srgbClr val="00FF00"/>
                </a:solidFill>
                <a:effectLst>
                  <a:outerShdw blurRad="63500" dist="53882" dir="2700000" algn="ctr" rotWithShape="0">
                    <a:srgbClr val="9999FF">
                      <a:alpha val="74997"/>
                    </a:srgbClr>
                  </a:outerShdw>
                </a:effectLst>
                <a:latin typeface="Impact"/>
                <a:ea typeface="Impact"/>
                <a:cs typeface="Impact"/>
              </a:rPr>
              <a:t>Миллионы лет</a:t>
            </a:r>
          </a:p>
          <a:p>
            <a:pPr algn="ctr"/>
            <a:r>
              <a:rPr lang="ru-RU" sz="2400" kern="10">
                <a:ln w="9525">
                  <a:solidFill>
                    <a:srgbClr val="000000"/>
                  </a:solidFill>
                  <a:round/>
                  <a:headEnd/>
                  <a:tailEnd/>
                </a:ln>
                <a:solidFill>
                  <a:srgbClr val="00FF00"/>
                </a:solidFill>
                <a:effectLst>
                  <a:outerShdw blurRad="63500" dist="53882" dir="2700000" algn="ctr" rotWithShape="0">
                    <a:srgbClr val="9999FF">
                      <a:alpha val="74997"/>
                    </a:srgbClr>
                  </a:outerShdw>
                </a:effectLst>
                <a:latin typeface="Impact"/>
                <a:ea typeface="Impact"/>
                <a:cs typeface="Impact"/>
              </a:rPr>
              <a:t>Борьба за выживание</a:t>
            </a:r>
          </a:p>
          <a:p>
            <a:pPr algn="ctr"/>
            <a:r>
              <a:rPr lang="ru-RU" sz="2400" kern="10">
                <a:ln w="9525">
                  <a:solidFill>
                    <a:srgbClr val="000000"/>
                  </a:solidFill>
                  <a:round/>
                  <a:headEnd/>
                  <a:tailEnd/>
                </a:ln>
                <a:solidFill>
                  <a:srgbClr val="00FF00"/>
                </a:solidFill>
                <a:effectLst>
                  <a:outerShdw blurRad="63500" dist="53882" dir="2700000" algn="ctr" rotWithShape="0">
                    <a:srgbClr val="9999FF">
                      <a:alpha val="74997"/>
                    </a:srgbClr>
                  </a:outerShdw>
                </a:effectLst>
                <a:latin typeface="Impact"/>
                <a:ea typeface="Impact"/>
                <a:cs typeface="Impact"/>
              </a:rPr>
              <a:t>Смерть</a:t>
            </a:r>
          </a:p>
          <a:p>
            <a:pPr algn="ctr"/>
            <a:r>
              <a:rPr lang="ru-RU" sz="2400" kern="10">
                <a:ln w="9525">
                  <a:solidFill>
                    <a:srgbClr val="000000"/>
                  </a:solidFill>
                  <a:round/>
                  <a:headEnd/>
                  <a:tailEnd/>
                </a:ln>
                <a:solidFill>
                  <a:srgbClr val="00FF00"/>
                </a:solidFill>
                <a:effectLst>
                  <a:outerShdw blurRad="63500" dist="53882" dir="2700000" algn="ctr" rotWithShape="0">
                    <a:srgbClr val="9999FF">
                      <a:alpha val="74997"/>
                    </a:srgbClr>
                  </a:outerShdw>
                </a:effectLst>
                <a:latin typeface="Impact"/>
                <a:ea typeface="Impact"/>
                <a:cs typeface="Impact"/>
              </a:rPr>
              <a:t>Динозавры и человек не сосуществовали</a:t>
            </a:r>
            <a:endParaRPr lang="en-US" sz="2400" kern="10">
              <a:ln w="9525">
                <a:solidFill>
                  <a:srgbClr val="000000"/>
                </a:solidFill>
                <a:round/>
                <a:headEnd/>
                <a:tailEnd/>
              </a:ln>
              <a:solidFill>
                <a:srgbClr val="00FF00"/>
              </a:solidFill>
              <a:effectLst>
                <a:outerShdw blurRad="63500" dist="53882" dir="2700000" algn="ctr" rotWithShape="0">
                  <a:srgbClr val="9999FF">
                    <a:alpha val="74997"/>
                  </a:srgbClr>
                </a:outerShdw>
              </a:effectLst>
              <a:latin typeface="Impact"/>
              <a:ea typeface="Impact"/>
              <a:cs typeface="Impact"/>
            </a:endParaRPr>
          </a:p>
        </p:txBody>
      </p:sp>
      <p:sp>
        <p:nvSpPr>
          <p:cNvPr id="4705285" name="WordArt 5"/>
          <p:cNvSpPr>
            <a:spLocks noChangeArrowheads="1" noChangeShapeType="1" noTextEdit="1"/>
          </p:cNvSpPr>
          <p:nvPr/>
        </p:nvSpPr>
        <p:spPr bwMode="auto">
          <a:xfrm>
            <a:off x="-228600" y="2362200"/>
            <a:ext cx="8839200" cy="42672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pPr algn="ctr"/>
            <a:r>
              <a:rPr lang="mr-IN" sz="3600" kern="10">
                <a:ln w="9525">
                  <a:round/>
                  <a:headEnd/>
                  <a:tailEnd/>
                </a:ln>
                <a:gradFill rotWithShape="1">
                  <a:gsLst>
                    <a:gs pos="0">
                      <a:srgbClr val="FFE701"/>
                    </a:gs>
                    <a:gs pos="100000">
                      <a:srgbClr val="FE3E02"/>
                    </a:gs>
                  </a:gsLst>
                  <a:lin ang="5400000" scaled="1"/>
                </a:gradFill>
                <a:latin typeface="Impact"/>
                <a:ea typeface="Impact"/>
                <a:cs typeface="Impact"/>
              </a:rPr>
              <a:t>НИКАК!</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705285"/>
                                        </p:tgtEl>
                                        <p:attrNameLst>
                                          <p:attrName>style.visibility</p:attrName>
                                        </p:attrNameLst>
                                      </p:cBhvr>
                                      <p:to>
                                        <p:strVal val="visible"/>
                                      </p:to>
                                    </p:set>
                                    <p:anim calcmode="lin" valueType="num">
                                      <p:cBhvr>
                                        <p:cTn id="7" dur="500" fill="hold"/>
                                        <p:tgtEl>
                                          <p:spTgt spid="4705285"/>
                                        </p:tgtEl>
                                        <p:attrNameLst>
                                          <p:attrName>ppt_w</p:attrName>
                                        </p:attrNameLst>
                                      </p:cBhvr>
                                      <p:tavLst>
                                        <p:tav tm="0">
                                          <p:val>
                                            <p:fltVal val="0"/>
                                          </p:val>
                                        </p:tav>
                                        <p:tav tm="100000">
                                          <p:val>
                                            <p:strVal val="#ppt_w"/>
                                          </p:val>
                                        </p:tav>
                                      </p:tavLst>
                                    </p:anim>
                                    <p:anim calcmode="lin" valueType="num">
                                      <p:cBhvr>
                                        <p:cTn id="8" dur="500" fill="hold"/>
                                        <p:tgtEl>
                                          <p:spTgt spid="4705285"/>
                                        </p:tgtEl>
                                        <p:attrNameLst>
                                          <p:attrName>ppt_h</p:attrName>
                                        </p:attrNameLst>
                                      </p:cBhvr>
                                      <p:tavLst>
                                        <p:tav tm="0">
                                          <p:val>
                                            <p:fltVal val="0"/>
                                          </p:val>
                                        </p:tav>
                                        <p:tav tm="100000">
                                          <p:val>
                                            <p:strVal val="#ppt_h"/>
                                          </p:val>
                                        </p:tav>
                                      </p:tavLst>
                                    </p:anim>
                                    <p:animEffect transition="in" filter="fade">
                                      <p:cBhvr>
                                        <p:cTn id="9" dur="500"/>
                                        <p:tgtEl>
                                          <p:spTgt spid="4705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528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Grp="1" noChangeArrowheads="1"/>
          </p:cNvSpPr>
          <p:nvPr>
            <p:ph type="title"/>
          </p:nvPr>
        </p:nvSpPr>
        <p:spPr/>
        <p:txBody>
          <a:bodyPr/>
          <a:lstStyle/>
          <a:p>
            <a:r>
              <a:rPr lang="en-US">
                <a:latin typeface="Arial" charset="0"/>
              </a:rPr>
              <a:t>How fit – Use Bible to explain dinos</a:t>
            </a:r>
          </a:p>
        </p:txBody>
      </p:sp>
      <p:pic>
        <p:nvPicPr>
          <p:cNvPr id="410626" name="Picture 3" descr="How fit-Use Bible 00034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75" y="-12700"/>
            <a:ext cx="903605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2"/>
          <p:cNvSpPr>
            <a:spLocks noGrp="1" noChangeArrowheads="1"/>
          </p:cNvSpPr>
          <p:nvPr>
            <p:ph type="title" idx="4294967295"/>
          </p:nvPr>
        </p:nvSpPr>
        <p:spPr/>
        <p:txBody>
          <a:bodyPr/>
          <a:lstStyle/>
          <a:p>
            <a:r>
              <a:rPr lang="en-US">
                <a:latin typeface="Arial" charset="0"/>
              </a:rPr>
              <a:t>Days of Creation </a:t>
            </a:r>
          </a:p>
        </p:txBody>
      </p:sp>
      <p:pic>
        <p:nvPicPr>
          <p:cNvPr id="412674" name="Picture 3" descr="Days of Crea in Gen1 00825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31908" name="AutoShape 4"/>
          <p:cNvSpPr>
            <a:spLocks noChangeArrowheads="1"/>
          </p:cNvSpPr>
          <p:nvPr/>
        </p:nvSpPr>
        <p:spPr bwMode="auto">
          <a:xfrm>
            <a:off x="8001000" y="4800600"/>
            <a:ext cx="1143000" cy="990600"/>
          </a:xfrm>
          <a:prstGeom prst="leftArrow">
            <a:avLst>
              <a:gd name="adj1" fmla="val 50000"/>
              <a:gd name="adj2" fmla="val 28846"/>
            </a:avLst>
          </a:prstGeom>
          <a:solidFill>
            <a:srgbClr val="FF3300"/>
          </a:solidFill>
          <a:ln w="76200">
            <a:solidFill>
              <a:srgbClr val="FFFF00"/>
            </a:solidFill>
            <a:miter lim="800000"/>
            <a:headEnd/>
            <a:tailEnd/>
          </a:ln>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731908"/>
                                        </p:tgtEl>
                                        <p:attrNameLst>
                                          <p:attrName>style.visibility</p:attrName>
                                        </p:attrNameLst>
                                      </p:cBhvr>
                                      <p:to>
                                        <p:strVal val="visible"/>
                                      </p:to>
                                    </p:set>
                                    <p:anim calcmode="lin" valueType="num">
                                      <p:cBhvr>
                                        <p:cTn id="7" dur="500" fill="hold"/>
                                        <p:tgtEl>
                                          <p:spTgt spid="4731908"/>
                                        </p:tgtEl>
                                        <p:attrNameLst>
                                          <p:attrName>ppt_w</p:attrName>
                                        </p:attrNameLst>
                                      </p:cBhvr>
                                      <p:tavLst>
                                        <p:tav tm="0">
                                          <p:val>
                                            <p:fltVal val="0"/>
                                          </p:val>
                                        </p:tav>
                                        <p:tav tm="100000">
                                          <p:val>
                                            <p:strVal val="#ppt_w"/>
                                          </p:val>
                                        </p:tav>
                                      </p:tavLst>
                                    </p:anim>
                                    <p:anim calcmode="lin" valueType="num">
                                      <p:cBhvr>
                                        <p:cTn id="8" dur="500" fill="hold"/>
                                        <p:tgtEl>
                                          <p:spTgt spid="4731908"/>
                                        </p:tgtEl>
                                        <p:attrNameLst>
                                          <p:attrName>ppt_h</p:attrName>
                                        </p:attrNameLst>
                                      </p:cBhvr>
                                      <p:tavLst>
                                        <p:tav tm="0">
                                          <p:val>
                                            <p:fltVal val="0"/>
                                          </p:val>
                                        </p:tav>
                                        <p:tav tm="100000">
                                          <p:val>
                                            <p:strVal val="#ppt_h"/>
                                          </p:val>
                                        </p:tav>
                                      </p:tavLst>
                                    </p:anim>
                                    <p:animEffect transition="in" filter="fade">
                                      <p:cBhvr>
                                        <p:cTn id="9" dur="500"/>
                                        <p:tgtEl>
                                          <p:spTgt spid="4731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908"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2"/>
          <p:cNvSpPr>
            <a:spLocks noGrp="1" noChangeArrowheads="1"/>
          </p:cNvSpPr>
          <p:nvPr>
            <p:ph type="title" idx="4294967295"/>
          </p:nvPr>
        </p:nvSpPr>
        <p:spPr/>
        <p:txBody>
          <a:bodyPr/>
          <a:lstStyle/>
          <a:p>
            <a:r>
              <a:rPr lang="en-US">
                <a:solidFill>
                  <a:srgbClr val="000066"/>
                </a:solidFill>
                <a:latin typeface="Arial" charset="0"/>
              </a:rPr>
              <a:t>Menton—Black Uakari</a:t>
            </a:r>
          </a:p>
        </p:txBody>
      </p:sp>
      <p:pic>
        <p:nvPicPr>
          <p:cNvPr id="414722" name="Picture 3" descr="09 Uakari monkey"/>
          <p:cNvPicPr>
            <a:picLocks noChangeAspect="1" noChangeArrowheads="1"/>
          </p:cNvPicPr>
          <p:nvPr/>
        </p:nvPicPr>
        <p:blipFill>
          <a:blip r:embed="rId4" cstate="screen">
            <a:lum bright="36000" contrast="36000"/>
            <a:extLst>
              <a:ext uri="{28A0092B-C50C-407E-A947-70E740481C1C}">
                <a14:useLocalDpi xmlns:a14="http://schemas.microsoft.com/office/drawing/2010/main"/>
              </a:ext>
            </a:extLst>
          </a:blip>
          <a:srcRect/>
          <a:stretch>
            <a:fillRect/>
          </a:stretch>
        </p:blipFill>
        <p:spPr bwMode="auto">
          <a:xfrm>
            <a:off x="4267200" y="838200"/>
            <a:ext cx="4081463" cy="4876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756484" name="Text Box 4"/>
          <p:cNvSpPr txBox="1">
            <a:spLocks noChangeArrowheads="1"/>
          </p:cNvSpPr>
          <p:nvPr/>
        </p:nvSpPr>
        <p:spPr bwMode="auto">
          <a:xfrm>
            <a:off x="425450" y="685800"/>
            <a:ext cx="3765550" cy="2124075"/>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90000"/>
              </a:lnSpc>
              <a:defRPr/>
            </a:pPr>
            <a:r>
              <a:rPr lang="ru-RU" sz="3700" b="1" smtClean="0">
                <a:solidFill>
                  <a:schemeClr val="bg1"/>
                </a:solidFill>
                <a:effectLst>
                  <a:outerShdw blurRad="38100" dist="38100" dir="2700000" algn="tl">
                    <a:srgbClr val="808080"/>
                  </a:outerShdw>
                </a:effectLst>
                <a:cs typeface="Arial" charset="0"/>
              </a:rPr>
              <a:t>Черный уакари</a:t>
            </a:r>
            <a:endParaRPr lang="en-US" sz="3700" b="1" smtClean="0">
              <a:solidFill>
                <a:schemeClr val="bg1"/>
              </a:solidFill>
              <a:effectLst>
                <a:outerShdw blurRad="38100" dist="38100" dir="2700000" algn="tl">
                  <a:srgbClr val="808080"/>
                </a:outerShdw>
              </a:effectLst>
              <a:cs typeface="Arial" charset="0"/>
            </a:endParaRPr>
          </a:p>
          <a:p>
            <a:pPr algn="ctr">
              <a:lnSpc>
                <a:spcPct val="90000"/>
              </a:lnSpc>
              <a:defRPr/>
            </a:pPr>
            <a:r>
              <a:rPr lang="ru-RU" sz="3700" b="1" smtClean="0">
                <a:solidFill>
                  <a:schemeClr val="bg1"/>
                </a:solidFill>
                <a:effectLst>
                  <a:outerShdw blurRad="38100" dist="38100" dir="2700000" algn="tl">
                    <a:srgbClr val="808080"/>
                  </a:outerShdw>
                </a:effectLst>
                <a:cs typeface="Arial" charset="0"/>
              </a:rPr>
              <a:t>из</a:t>
            </a:r>
          </a:p>
          <a:p>
            <a:pPr algn="ctr">
              <a:lnSpc>
                <a:spcPct val="90000"/>
              </a:lnSpc>
              <a:defRPr/>
            </a:pPr>
            <a:r>
              <a:rPr lang="ru-RU" sz="3700" b="1" smtClean="0">
                <a:solidFill>
                  <a:schemeClr val="bg1"/>
                </a:solidFill>
                <a:effectLst>
                  <a:outerShdw blurRad="38100" dist="38100" dir="2700000" algn="tl">
                    <a:srgbClr val="808080"/>
                  </a:outerShdw>
                </a:effectLst>
                <a:cs typeface="Arial" charset="0"/>
              </a:rPr>
              <a:t>Южной</a:t>
            </a:r>
          </a:p>
          <a:p>
            <a:pPr algn="ctr">
              <a:lnSpc>
                <a:spcPct val="90000"/>
              </a:lnSpc>
              <a:defRPr/>
            </a:pPr>
            <a:r>
              <a:rPr lang="ru-RU" sz="3700" b="1" smtClean="0">
                <a:solidFill>
                  <a:schemeClr val="bg1"/>
                </a:solidFill>
                <a:effectLst>
                  <a:outerShdw blurRad="38100" dist="38100" dir="2700000" algn="tl">
                    <a:srgbClr val="808080"/>
                  </a:outerShdw>
                </a:effectLst>
                <a:cs typeface="Arial" charset="0"/>
              </a:rPr>
              <a:t>Америки</a:t>
            </a:r>
            <a:endParaRPr lang="en-US" sz="3700" b="1" smtClean="0">
              <a:solidFill>
                <a:schemeClr val="bg1"/>
              </a:solidFill>
              <a:effectLst>
                <a:outerShdw blurRad="38100" dist="38100" dir="2700000" algn="tl">
                  <a:srgbClr val="808080"/>
                </a:outerShdw>
              </a:effectLst>
              <a:cs typeface="Arial" charset="0"/>
            </a:endParaRPr>
          </a:p>
        </p:txBody>
      </p:sp>
      <p:sp>
        <p:nvSpPr>
          <p:cNvPr id="4756485" name="Text Box 5"/>
          <p:cNvSpPr txBox="1">
            <a:spLocks noChangeArrowheads="1"/>
          </p:cNvSpPr>
          <p:nvPr/>
        </p:nvSpPr>
        <p:spPr bwMode="auto">
          <a:xfrm>
            <a:off x="457200" y="3048000"/>
            <a:ext cx="3810000" cy="2720975"/>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90000"/>
              </a:lnSpc>
              <a:defRPr/>
            </a:pPr>
            <a:r>
              <a:rPr lang="ru-RU" sz="3200" b="1" smtClean="0">
                <a:solidFill>
                  <a:srgbClr val="FFFF00"/>
                </a:solidFill>
                <a:effectLst>
                  <a:outerShdw blurRad="38100" dist="38100" dir="2700000" algn="tl">
                    <a:srgbClr val="FFFFFF"/>
                  </a:outerShdw>
                </a:effectLst>
                <a:cs typeface="Arial" charset="0"/>
              </a:rPr>
              <a:t>Питается исключительно орехами, фруктами и растительной пищей</a:t>
            </a:r>
            <a:endParaRPr lang="en-US" sz="3200" b="1" smtClean="0">
              <a:solidFill>
                <a:srgbClr val="FFFF00"/>
              </a:solidFill>
              <a:effectLst>
                <a:outerShdw blurRad="38100" dist="38100" dir="2700000" algn="tl">
                  <a:srgbClr val="FFFFFF"/>
                </a:outerShdw>
              </a:effectLst>
              <a:cs typeface="Arial" charset="0"/>
            </a:endParaRP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2"/>
          <p:cNvSpPr>
            <a:spLocks noGrp="1" noChangeArrowheads="1"/>
          </p:cNvSpPr>
          <p:nvPr>
            <p:ph type="title"/>
          </p:nvPr>
        </p:nvSpPr>
        <p:spPr/>
        <p:txBody>
          <a:bodyPr/>
          <a:lstStyle/>
          <a:p>
            <a:r>
              <a:rPr lang="en-US">
                <a:latin typeface="Arial" charset="0"/>
              </a:rPr>
              <a:t>Dino – Word timeline</a:t>
            </a:r>
          </a:p>
        </p:txBody>
      </p:sp>
      <p:pic>
        <p:nvPicPr>
          <p:cNvPr id="416770" name="Picture 3" descr="KJV + Dino Timeline 00298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41425"/>
            <a:ext cx="9180513"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ChangeArrowheads="1"/>
          </p:cNvSpPr>
          <p:nvPr>
            <p:ph type="title"/>
          </p:nvPr>
        </p:nvSpPr>
        <p:spPr/>
        <p:txBody>
          <a:bodyPr/>
          <a:lstStyle/>
          <a:p>
            <a:pPr eaLnBrk="1" hangingPunct="1"/>
            <a:r>
              <a:rPr lang="en-US">
                <a:latin typeface="Arial" charset="0"/>
              </a:rPr>
              <a:t>Dinosaur </a:t>
            </a:r>
            <a:r>
              <a:rPr lang="ja-JP" altLang="en-US">
                <a:latin typeface="Arial" charset="0"/>
              </a:rPr>
              <a:t>“</a:t>
            </a:r>
            <a:r>
              <a:rPr lang="en-US" altLang="ja-JP">
                <a:latin typeface="Arial" charset="0"/>
              </a:rPr>
              <a:t>Timeline</a:t>
            </a:r>
            <a:r>
              <a:rPr lang="ja-JP" altLang="en-US">
                <a:latin typeface="Arial" charset="0"/>
              </a:rPr>
              <a:t>”</a:t>
            </a:r>
            <a:endParaRPr lang="en-US">
              <a:latin typeface="Arial" charset="0"/>
            </a:endParaRPr>
          </a:p>
        </p:txBody>
      </p:sp>
      <p:pic>
        <p:nvPicPr>
          <p:cNvPr id="181250" name="Picture 3" descr="Dinosaurs in scale"/>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1166813" y="1058863"/>
            <a:ext cx="7748587"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1700" name="Text Box 4"/>
          <p:cNvSpPr txBox="1">
            <a:spLocks noChangeArrowheads="1"/>
          </p:cNvSpPr>
          <p:nvPr/>
        </p:nvSpPr>
        <p:spPr bwMode="auto">
          <a:xfrm>
            <a:off x="2632075" y="6326188"/>
            <a:ext cx="5553075" cy="45720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eaLnBrk="0" hangingPunct="0">
              <a:defRPr/>
            </a:pPr>
            <a:r>
              <a:rPr lang="en-US" sz="2400" b="1" dirty="0">
                <a:solidFill>
                  <a:schemeClr val="bg1"/>
                </a:solidFill>
                <a:ea typeface="+mn-ea"/>
                <a:cs typeface="Arial" charset="0"/>
              </a:rPr>
              <a:t>(</a:t>
            </a:r>
            <a:r>
              <a:rPr lang="en-US" sz="2400" b="1" i="1" dirty="0" err="1">
                <a:solidFill>
                  <a:schemeClr val="bg1"/>
                </a:solidFill>
                <a:ea typeface="+mn-ea"/>
                <a:cs typeface="Arial" charset="0"/>
              </a:rPr>
              <a:t>Encyclopaedia</a:t>
            </a:r>
            <a:r>
              <a:rPr lang="en-US" sz="2400" b="1" i="1" dirty="0">
                <a:solidFill>
                  <a:schemeClr val="bg1"/>
                </a:solidFill>
                <a:ea typeface="+mn-ea"/>
                <a:cs typeface="Arial" charset="0"/>
              </a:rPr>
              <a:t> Britannica</a:t>
            </a:r>
            <a:r>
              <a:rPr lang="en-US" sz="2400" b="1" dirty="0">
                <a:solidFill>
                  <a:schemeClr val="bg1"/>
                </a:solidFill>
                <a:ea typeface="+mn-ea"/>
                <a:cs typeface="Arial" charset="0"/>
              </a:rPr>
              <a:t>, CD, 1999)</a:t>
            </a:r>
            <a:endParaRPr lang="en-US" sz="2400" b="1" dirty="0">
              <a:ea typeface="+mn-ea"/>
              <a:cs typeface="Arial" charset="0"/>
            </a:endParaRPr>
          </a:p>
        </p:txBody>
      </p:sp>
      <p:sp>
        <p:nvSpPr>
          <p:cNvPr id="541701" name="Text Box 5"/>
          <p:cNvSpPr txBox="1">
            <a:spLocks noChangeArrowheads="1"/>
          </p:cNvSpPr>
          <p:nvPr/>
        </p:nvSpPr>
        <p:spPr bwMode="auto">
          <a:xfrm>
            <a:off x="304800" y="5638800"/>
            <a:ext cx="685800" cy="82232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hangingPunct="0">
              <a:defRPr/>
            </a:pPr>
            <a:r>
              <a:rPr lang="en-US" sz="2400">
                <a:solidFill>
                  <a:schemeClr val="bg1"/>
                </a:solidFill>
                <a:latin typeface="Times New Roman" pitchFamily="18" charset="0"/>
                <a:ea typeface="+mn-ea"/>
                <a:cs typeface="+mn-cs"/>
              </a:rPr>
              <a:t>208</a:t>
            </a:r>
          </a:p>
          <a:p>
            <a:pPr eaLnBrk="0" hangingPunct="0">
              <a:defRPr/>
            </a:pPr>
            <a:r>
              <a:rPr lang="en-US" sz="2400">
                <a:solidFill>
                  <a:schemeClr val="bg1"/>
                </a:solidFill>
                <a:latin typeface="Times New Roman" pitchFamily="18" charset="0"/>
                <a:ea typeface="+mn-ea"/>
                <a:cs typeface="+mn-cs"/>
              </a:rPr>
              <a:t>245</a:t>
            </a:r>
            <a:endParaRPr lang="en-US" sz="2400">
              <a:latin typeface="Times New Roman" pitchFamily="18" charset="0"/>
              <a:ea typeface="+mn-ea"/>
              <a:cs typeface="+mn-cs"/>
            </a:endParaRPr>
          </a:p>
        </p:txBody>
      </p:sp>
      <p:sp>
        <p:nvSpPr>
          <p:cNvPr id="181253" name="Text Box 6"/>
          <p:cNvSpPr txBox="1">
            <a:spLocks noChangeArrowheads="1"/>
          </p:cNvSpPr>
          <p:nvPr/>
        </p:nvSpPr>
        <p:spPr bwMode="auto">
          <a:xfrm>
            <a:off x="136525" y="4232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latin typeface="Times New Roman" charset="0"/>
            </a:endParaRPr>
          </a:p>
        </p:txBody>
      </p:sp>
      <p:sp>
        <p:nvSpPr>
          <p:cNvPr id="541703" name="Text Box 7"/>
          <p:cNvSpPr txBox="1">
            <a:spLocks noChangeArrowheads="1"/>
          </p:cNvSpPr>
          <p:nvPr/>
        </p:nvSpPr>
        <p:spPr bwMode="auto">
          <a:xfrm>
            <a:off x="304800" y="4375150"/>
            <a:ext cx="685800" cy="1187450"/>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hangingPunct="0">
              <a:defRPr/>
            </a:pPr>
            <a:r>
              <a:rPr lang="en-US" sz="2400">
                <a:solidFill>
                  <a:schemeClr val="bg1"/>
                </a:solidFill>
                <a:latin typeface="Times New Roman" pitchFamily="18" charset="0"/>
                <a:ea typeface="+mn-ea"/>
                <a:cs typeface="+mn-cs"/>
              </a:rPr>
              <a:t>145</a:t>
            </a:r>
          </a:p>
          <a:p>
            <a:pPr eaLnBrk="0" hangingPunct="0">
              <a:defRPr/>
            </a:pPr>
            <a:endParaRPr lang="en-US" sz="2400">
              <a:solidFill>
                <a:schemeClr val="bg1"/>
              </a:solidFill>
              <a:latin typeface="Times New Roman" pitchFamily="18" charset="0"/>
              <a:ea typeface="+mn-ea"/>
              <a:cs typeface="+mn-cs"/>
            </a:endParaRPr>
          </a:p>
          <a:p>
            <a:pPr eaLnBrk="0" hangingPunct="0">
              <a:defRPr/>
            </a:pPr>
            <a:r>
              <a:rPr lang="en-US" sz="2400">
                <a:solidFill>
                  <a:schemeClr val="bg1"/>
                </a:solidFill>
                <a:latin typeface="Times New Roman" pitchFamily="18" charset="0"/>
                <a:ea typeface="+mn-ea"/>
                <a:cs typeface="+mn-cs"/>
              </a:rPr>
              <a:t>208</a:t>
            </a:r>
            <a:endParaRPr lang="en-US" sz="2400">
              <a:latin typeface="Times New Roman" pitchFamily="18" charset="0"/>
              <a:ea typeface="+mn-ea"/>
              <a:cs typeface="+mn-cs"/>
            </a:endParaRPr>
          </a:p>
        </p:txBody>
      </p:sp>
      <p:sp>
        <p:nvSpPr>
          <p:cNvPr id="541704" name="Line 8"/>
          <p:cNvSpPr>
            <a:spLocks noChangeShapeType="1"/>
          </p:cNvSpPr>
          <p:nvPr/>
        </p:nvSpPr>
        <p:spPr bwMode="auto">
          <a:xfrm flipV="1">
            <a:off x="609600" y="4724400"/>
            <a:ext cx="0" cy="457200"/>
          </a:xfrm>
          <a:prstGeom prst="line">
            <a:avLst/>
          </a:prstGeom>
          <a:noFill/>
          <a:ln w="28575">
            <a:solidFill>
              <a:schemeClr val="bg1"/>
            </a:solidFill>
            <a:round/>
            <a:headEnd/>
            <a:tailEnd type="triangle" w="med" len="med"/>
          </a:ln>
          <a:effectLst>
            <a:outerShdw dist="35921" dir="2700000" algn="ctr" rotWithShape="0">
              <a:schemeClr val="tx1"/>
            </a:outerShdw>
          </a:effectLst>
        </p:spPr>
        <p:txBody>
          <a:bodyPr wrap="none" anchor="ctr"/>
          <a:lstStyle/>
          <a:p>
            <a:pPr>
              <a:defRPr/>
            </a:pPr>
            <a:endParaRPr lang="en-US">
              <a:ea typeface="+mn-ea"/>
              <a:cs typeface="+mn-cs"/>
            </a:endParaRPr>
          </a:p>
        </p:txBody>
      </p:sp>
      <p:sp>
        <p:nvSpPr>
          <p:cNvPr id="541705" name="Text Box 9"/>
          <p:cNvSpPr txBox="1">
            <a:spLocks noChangeArrowheads="1"/>
          </p:cNvSpPr>
          <p:nvPr/>
        </p:nvSpPr>
        <p:spPr bwMode="auto">
          <a:xfrm>
            <a:off x="304800" y="2362200"/>
            <a:ext cx="685800" cy="1917700"/>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hangingPunct="0">
              <a:defRPr/>
            </a:pPr>
            <a:r>
              <a:rPr lang="en-US" sz="2400">
                <a:solidFill>
                  <a:schemeClr val="bg1"/>
                </a:solidFill>
                <a:latin typeface="Times New Roman" pitchFamily="18" charset="0"/>
                <a:ea typeface="+mn-ea"/>
                <a:cs typeface="+mn-cs"/>
              </a:rPr>
              <a:t>65</a:t>
            </a:r>
          </a:p>
          <a:p>
            <a:pPr eaLnBrk="0" hangingPunct="0">
              <a:defRPr/>
            </a:pPr>
            <a:endParaRPr lang="en-US" sz="2400">
              <a:solidFill>
                <a:schemeClr val="bg1"/>
              </a:solidFill>
              <a:latin typeface="Times New Roman" pitchFamily="18" charset="0"/>
              <a:ea typeface="+mn-ea"/>
              <a:cs typeface="+mn-cs"/>
            </a:endParaRPr>
          </a:p>
          <a:p>
            <a:pPr eaLnBrk="0" hangingPunct="0">
              <a:defRPr/>
            </a:pPr>
            <a:endParaRPr lang="en-US" sz="2400">
              <a:solidFill>
                <a:schemeClr val="bg1"/>
              </a:solidFill>
              <a:latin typeface="Times New Roman" pitchFamily="18" charset="0"/>
              <a:ea typeface="+mn-ea"/>
              <a:cs typeface="+mn-cs"/>
            </a:endParaRPr>
          </a:p>
          <a:p>
            <a:pPr eaLnBrk="0" hangingPunct="0">
              <a:defRPr/>
            </a:pPr>
            <a:endParaRPr lang="en-US" sz="2400">
              <a:solidFill>
                <a:schemeClr val="bg1"/>
              </a:solidFill>
              <a:latin typeface="Times New Roman" pitchFamily="18" charset="0"/>
              <a:ea typeface="+mn-ea"/>
              <a:cs typeface="+mn-cs"/>
            </a:endParaRPr>
          </a:p>
          <a:p>
            <a:pPr eaLnBrk="0" hangingPunct="0">
              <a:defRPr/>
            </a:pPr>
            <a:r>
              <a:rPr lang="en-US" sz="2400">
                <a:solidFill>
                  <a:schemeClr val="bg1"/>
                </a:solidFill>
                <a:latin typeface="Times New Roman" pitchFamily="18" charset="0"/>
                <a:ea typeface="+mn-ea"/>
                <a:cs typeface="+mn-cs"/>
              </a:rPr>
              <a:t>145</a:t>
            </a:r>
            <a:endParaRPr lang="en-US" sz="2400">
              <a:latin typeface="Times New Roman" pitchFamily="18" charset="0"/>
              <a:ea typeface="+mn-ea"/>
              <a:cs typeface="+mn-cs"/>
            </a:endParaRPr>
          </a:p>
        </p:txBody>
      </p:sp>
      <p:sp>
        <p:nvSpPr>
          <p:cNvPr id="541706" name="Line 10"/>
          <p:cNvSpPr>
            <a:spLocks noChangeShapeType="1"/>
          </p:cNvSpPr>
          <p:nvPr/>
        </p:nvSpPr>
        <p:spPr bwMode="auto">
          <a:xfrm flipV="1">
            <a:off x="609600" y="2819400"/>
            <a:ext cx="0" cy="1066800"/>
          </a:xfrm>
          <a:prstGeom prst="line">
            <a:avLst/>
          </a:prstGeom>
          <a:noFill/>
          <a:ln w="28575">
            <a:solidFill>
              <a:schemeClr val="bg1"/>
            </a:solidFill>
            <a:round/>
            <a:headEnd/>
            <a:tailEnd type="triangle" w="med" len="med"/>
          </a:ln>
          <a:effectLst>
            <a:outerShdw dist="35921" dir="2700000" algn="ctr" rotWithShape="0">
              <a:schemeClr val="tx1"/>
            </a:outerShdw>
          </a:effectLst>
        </p:spPr>
        <p:txBody>
          <a:bodyPr wrap="none" anchor="ctr"/>
          <a:lstStyle/>
          <a:p>
            <a:pPr>
              <a:defRPr/>
            </a:pPr>
            <a:endParaRPr lang="en-US">
              <a:ea typeface="+mn-ea"/>
              <a:cs typeface="+mn-cs"/>
            </a:endParaRPr>
          </a:p>
        </p:txBody>
      </p:sp>
      <p:sp>
        <p:nvSpPr>
          <p:cNvPr id="181258" name="Text Box 11"/>
          <p:cNvSpPr txBox="1">
            <a:spLocks noChangeArrowheads="1"/>
          </p:cNvSpPr>
          <p:nvPr/>
        </p:nvSpPr>
        <p:spPr bwMode="auto">
          <a:xfrm>
            <a:off x="-112713" y="1260475"/>
            <a:ext cx="1447801" cy="7080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sz="2000">
                <a:solidFill>
                  <a:schemeClr val="bg1"/>
                </a:solidFill>
                <a:latin typeface="Times New Roman" charset="0"/>
              </a:rPr>
              <a:t>Миллионы </a:t>
            </a:r>
          </a:p>
          <a:p>
            <a:pPr algn="ctr"/>
            <a:r>
              <a:rPr lang="ru-RU" sz="2000">
                <a:solidFill>
                  <a:schemeClr val="bg1"/>
                </a:solidFill>
                <a:latin typeface="Times New Roman" charset="0"/>
              </a:rPr>
              <a:t>лет</a:t>
            </a:r>
            <a:endParaRPr lang="en-US" sz="2000">
              <a:latin typeface="Times New Roman" charset="0"/>
            </a:endParaRPr>
          </a:p>
        </p:txBody>
      </p:sp>
      <p:sp>
        <p:nvSpPr>
          <p:cNvPr id="181259" name="Text Box 12"/>
          <p:cNvSpPr txBox="1">
            <a:spLocks noChangeArrowheads="1"/>
          </p:cNvSpPr>
          <p:nvPr/>
        </p:nvSpPr>
        <p:spPr bwMode="auto">
          <a:xfrm>
            <a:off x="457200" y="152400"/>
            <a:ext cx="8686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4800" b="1">
                <a:solidFill>
                  <a:srgbClr val="FFFF00"/>
                </a:solidFill>
              </a:rPr>
              <a:t>«Родословие» Динозавров</a:t>
            </a:r>
            <a:endParaRPr lang="en-US" sz="4800" b="1">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2"/>
          <p:cNvSpPr>
            <a:spLocks noGrp="1" noChangeArrowheads="1"/>
          </p:cNvSpPr>
          <p:nvPr>
            <p:ph type="title"/>
          </p:nvPr>
        </p:nvSpPr>
        <p:spPr/>
        <p:txBody>
          <a:bodyPr/>
          <a:lstStyle/>
          <a:p>
            <a:r>
              <a:rPr lang="en-US">
                <a:latin typeface="Arial" charset="0"/>
              </a:rPr>
              <a:t>Dragon in Hebrew</a:t>
            </a:r>
          </a:p>
        </p:txBody>
      </p:sp>
      <p:pic>
        <p:nvPicPr>
          <p:cNvPr id="418818" name="Picture 3" descr="Dragon in Hebrew 01459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888" y="-12700"/>
            <a:ext cx="8910637"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2"/>
          <p:cNvSpPr>
            <a:spLocks noGrp="1" noChangeArrowheads="1"/>
          </p:cNvSpPr>
          <p:nvPr>
            <p:ph type="title"/>
          </p:nvPr>
        </p:nvSpPr>
        <p:spPr/>
        <p:txBody>
          <a:bodyPr/>
          <a:lstStyle/>
          <a:p>
            <a:r>
              <a:rPr lang="en-US">
                <a:latin typeface="Arial" charset="0"/>
              </a:rPr>
              <a:t>Leviathan</a:t>
            </a:r>
          </a:p>
        </p:txBody>
      </p:sp>
      <p:pic>
        <p:nvPicPr>
          <p:cNvPr id="420866" name="Picture 3" descr="056 LEVIATHAN 1maste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76200"/>
            <a:ext cx="5791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67" name="Text Box 4"/>
          <p:cNvSpPr txBox="1">
            <a:spLocks noChangeArrowheads="1"/>
          </p:cNvSpPr>
          <p:nvPr/>
        </p:nvSpPr>
        <p:spPr bwMode="auto">
          <a:xfrm>
            <a:off x="838200" y="606425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30000"/>
              </a:spcBef>
            </a:pPr>
            <a:r>
              <a:rPr lang="en-US" sz="4000" b="1" i="1">
                <a:solidFill>
                  <a:srgbClr val="FFFF00"/>
                </a:solidFill>
              </a:rPr>
              <a:t>Kronosaurus queenslandicus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Grp="1" noChangeArrowheads="1"/>
          </p:cNvSpPr>
          <p:nvPr>
            <p:ph type="title"/>
          </p:nvPr>
        </p:nvSpPr>
        <p:spPr/>
        <p:txBody>
          <a:bodyPr/>
          <a:lstStyle/>
          <a:p>
            <a:r>
              <a:rPr lang="en-US">
                <a:latin typeface="Arial" charset="0"/>
              </a:rPr>
              <a:t>Romans 8:22 NAS—groaning creation</a:t>
            </a:r>
          </a:p>
        </p:txBody>
      </p:sp>
      <p:pic>
        <p:nvPicPr>
          <p:cNvPr id="422914" name="Picture 3" descr="Sin Rom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915" name="WordArt 4"/>
          <p:cNvSpPr>
            <a:spLocks noChangeArrowheads="1" noChangeShapeType="1" noTextEdit="1"/>
          </p:cNvSpPr>
          <p:nvPr/>
        </p:nvSpPr>
        <p:spPr bwMode="auto">
          <a:xfrm>
            <a:off x="3276600" y="2667000"/>
            <a:ext cx="2743200" cy="12954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pPr algn="ctr"/>
            <a:r>
              <a:rPr lang="bg-BG" sz="3600" kern="10">
                <a:ln w="9525">
                  <a:round/>
                  <a:headEnd/>
                  <a:tailEnd/>
                </a:ln>
                <a:gradFill rotWithShape="1">
                  <a:gsLst>
                    <a:gs pos="0">
                      <a:srgbClr val="FFE701"/>
                    </a:gs>
                    <a:gs pos="100000">
                      <a:srgbClr val="FE3E02"/>
                    </a:gs>
                  </a:gsLst>
                  <a:lin ang="5400000" scaled="1"/>
                </a:gradFill>
                <a:latin typeface="Impact"/>
                <a:ea typeface="Impact"/>
                <a:cs typeface="Impact"/>
              </a:rPr>
              <a:t>ГРЕХ</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2"/>
          <p:cNvSpPr>
            <a:spLocks noGrp="1" noChangeArrowheads="1"/>
          </p:cNvSpPr>
          <p:nvPr>
            <p:ph type="title" idx="4294967295"/>
          </p:nvPr>
        </p:nvSpPr>
        <p:spPr/>
        <p:txBody>
          <a:bodyPr/>
          <a:lstStyle/>
          <a:p>
            <a:r>
              <a:rPr lang="en-AU">
                <a:latin typeface="Arial" charset="0"/>
              </a:rPr>
              <a:t>Coelacanth—then and now</a:t>
            </a:r>
          </a:p>
        </p:txBody>
      </p:sp>
      <p:pic>
        <p:nvPicPr>
          <p:cNvPr id="424962" name="Picture 3" descr="coelocanth fossi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4575" y="155575"/>
            <a:ext cx="7000875"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4963" name="Picture 4" descr="coelocanth liv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2988" y="3494088"/>
            <a:ext cx="70104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964" name="Text Box 5"/>
          <p:cNvSpPr txBox="1">
            <a:spLocks noChangeArrowheads="1"/>
          </p:cNvSpPr>
          <p:nvPr/>
        </p:nvSpPr>
        <p:spPr bwMode="auto">
          <a:xfrm>
            <a:off x="2225675" y="125413"/>
            <a:ext cx="46799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4400">
                <a:latin typeface="Arial Black" charset="0"/>
                <a:cs typeface="Arial" charset="0"/>
              </a:rPr>
              <a:t>Латимерия</a:t>
            </a:r>
            <a:endParaRPr lang="en-US" sz="4400">
              <a:latin typeface="Arial Black" charset="0"/>
              <a:cs typeface="Arial" charset="0"/>
            </a:endParaRPr>
          </a:p>
        </p:txBody>
      </p:sp>
      <p:sp>
        <p:nvSpPr>
          <p:cNvPr id="424965" name="Text Box 6"/>
          <p:cNvSpPr txBox="1">
            <a:spLocks noChangeArrowheads="1"/>
          </p:cNvSpPr>
          <p:nvPr/>
        </p:nvSpPr>
        <p:spPr bwMode="auto">
          <a:xfrm>
            <a:off x="3886200" y="29718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ru-RU">
                <a:latin typeface="Arial Black" charset="0"/>
                <a:cs typeface="Arial" charset="0"/>
              </a:rPr>
              <a:t>«65 миллионов лет»</a:t>
            </a:r>
            <a:endParaRPr lang="en-US">
              <a:latin typeface="Arial Black" charset="0"/>
              <a:cs typeface="Arial" charset="0"/>
            </a:endParaRPr>
          </a:p>
        </p:txBody>
      </p:sp>
      <p:sp>
        <p:nvSpPr>
          <p:cNvPr id="424966" name="Text Box 7"/>
          <p:cNvSpPr txBox="1">
            <a:spLocks noChangeArrowheads="1"/>
          </p:cNvSpPr>
          <p:nvPr/>
        </p:nvSpPr>
        <p:spPr bwMode="auto">
          <a:xfrm>
            <a:off x="3886200" y="62484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ru-RU">
                <a:latin typeface="Arial Black" charset="0"/>
                <a:cs typeface="Arial" charset="0"/>
              </a:rPr>
              <a:t>Обнаружена в</a:t>
            </a:r>
            <a:r>
              <a:rPr lang="en-US">
                <a:latin typeface="Arial Black" charset="0"/>
                <a:cs typeface="Arial" charset="0"/>
              </a:rPr>
              <a:t> 1938</a:t>
            </a:r>
          </a:p>
        </p:txBody>
      </p:sp>
      <p:sp>
        <p:nvSpPr>
          <p:cNvPr id="4557832" name="Rectangle 8"/>
          <p:cNvSpPr>
            <a:spLocks noChangeArrowheads="1"/>
          </p:cNvSpPr>
          <p:nvPr/>
        </p:nvSpPr>
        <p:spPr bwMode="auto">
          <a:xfrm>
            <a:off x="914400" y="3463925"/>
            <a:ext cx="7239000" cy="34290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4557832"/>
                                        </p:tgtEl>
                                      </p:cBhvr>
                                    </p:animEffect>
                                    <p:set>
                                      <p:cBhvr>
                                        <p:cTn id="7" dur="1" fill="hold">
                                          <p:stCondLst>
                                            <p:cond delay="499"/>
                                          </p:stCondLst>
                                        </p:cTn>
                                        <p:tgtEl>
                                          <p:spTgt spid="45578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7832" grpId="0" animBg="1"/>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27009" name="Picture 2" descr="Bird lung--Ai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0" y="762000"/>
            <a:ext cx="46101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7010" name="TextBox 2"/>
          <p:cNvSpPr txBox="1">
            <a:spLocks noChangeArrowheads="1"/>
          </p:cNvSpPr>
          <p:nvPr/>
        </p:nvSpPr>
        <p:spPr bwMode="auto">
          <a:xfrm>
            <a:off x="6400800" y="4267200"/>
            <a:ext cx="1981200"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000" b="1"/>
              <a:t>Задние воздушные мешки</a:t>
            </a:r>
            <a:endParaRPr lang="en-US" sz="1000" b="1"/>
          </a:p>
        </p:txBody>
      </p:sp>
      <p:sp>
        <p:nvSpPr>
          <p:cNvPr id="427011" name="TextBox 3"/>
          <p:cNvSpPr txBox="1">
            <a:spLocks noChangeArrowheads="1"/>
          </p:cNvSpPr>
          <p:nvPr/>
        </p:nvSpPr>
        <p:spPr bwMode="auto">
          <a:xfrm>
            <a:off x="5105400" y="762000"/>
            <a:ext cx="32766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b="1"/>
              <a:t>Внутри легких птицы (диаграмма)</a:t>
            </a:r>
            <a:endParaRPr lang="en-US" sz="1400" b="1"/>
          </a:p>
        </p:txBody>
      </p:sp>
      <p:sp>
        <p:nvSpPr>
          <p:cNvPr id="427012" name="TextBox 4"/>
          <p:cNvSpPr txBox="1">
            <a:spLocks noChangeArrowheads="1"/>
          </p:cNvSpPr>
          <p:nvPr/>
        </p:nvSpPr>
        <p:spPr bwMode="auto">
          <a:xfrm>
            <a:off x="5867400" y="990600"/>
            <a:ext cx="1143000"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000" b="1">
                <a:solidFill>
                  <a:srgbClr val="00B0F0"/>
                </a:solidFill>
              </a:rPr>
              <a:t>Поток воздуха</a:t>
            </a:r>
            <a:endParaRPr lang="en-US" sz="1000" b="1">
              <a:solidFill>
                <a:srgbClr val="00B0F0"/>
              </a:solidFill>
            </a:endParaRPr>
          </a:p>
        </p:txBody>
      </p:sp>
      <p:sp>
        <p:nvSpPr>
          <p:cNvPr id="427013" name="TextBox 5"/>
          <p:cNvSpPr txBox="1">
            <a:spLocks noChangeArrowheads="1"/>
          </p:cNvSpPr>
          <p:nvPr/>
        </p:nvSpPr>
        <p:spPr bwMode="auto">
          <a:xfrm>
            <a:off x="6324600" y="1905000"/>
            <a:ext cx="1066800"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000" b="1">
                <a:solidFill>
                  <a:srgbClr val="FF0000"/>
                </a:solidFill>
              </a:rPr>
              <a:t>Кровоток</a:t>
            </a:r>
            <a:endParaRPr lang="en-US" sz="1000" b="1">
              <a:solidFill>
                <a:srgbClr val="FF0000"/>
              </a:solidFill>
            </a:endParaRPr>
          </a:p>
        </p:txBody>
      </p:sp>
      <p:sp>
        <p:nvSpPr>
          <p:cNvPr id="427014" name="TextBox 6"/>
          <p:cNvSpPr txBox="1">
            <a:spLocks noChangeArrowheads="1"/>
          </p:cNvSpPr>
          <p:nvPr/>
        </p:nvSpPr>
        <p:spPr bwMode="auto">
          <a:xfrm>
            <a:off x="6477000" y="2514600"/>
            <a:ext cx="762000"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000" b="1"/>
              <a:t>ЛЕГКОЕ</a:t>
            </a:r>
            <a:endParaRPr lang="en-US" sz="1000" b="1"/>
          </a:p>
        </p:txBody>
      </p:sp>
      <p:sp>
        <p:nvSpPr>
          <p:cNvPr id="427015" name="TextBox 7"/>
          <p:cNvSpPr txBox="1">
            <a:spLocks noChangeArrowheads="1"/>
          </p:cNvSpPr>
          <p:nvPr/>
        </p:nvSpPr>
        <p:spPr bwMode="auto">
          <a:xfrm>
            <a:off x="4191000" y="3048000"/>
            <a:ext cx="9144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000" b="1"/>
              <a:t>Передние </a:t>
            </a:r>
          </a:p>
          <a:p>
            <a:pPr eaLnBrk="1" hangingPunct="1"/>
            <a:r>
              <a:rPr lang="ru-RU" sz="1000" b="1"/>
              <a:t>воздушные </a:t>
            </a:r>
          </a:p>
          <a:p>
            <a:pPr eaLnBrk="1" hangingPunct="1"/>
            <a:r>
              <a:rPr lang="ru-RU" sz="1000" b="1"/>
              <a:t>Мешки</a:t>
            </a:r>
          </a:p>
          <a:p>
            <a:pPr eaLnBrk="1" hangingPunct="1"/>
            <a:endParaRPr lang="en-US" sz="1000" b="1"/>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9057" name="Rectangle 2"/>
          <p:cNvSpPr>
            <a:spLocks noGrp="1" noChangeArrowheads="1"/>
          </p:cNvSpPr>
          <p:nvPr>
            <p:ph type="title"/>
          </p:nvPr>
        </p:nvSpPr>
        <p:spPr/>
        <p:txBody>
          <a:bodyPr/>
          <a:lstStyle/>
          <a:p>
            <a:r>
              <a:rPr lang="en-US">
                <a:latin typeface="Arial" charset="0"/>
              </a:rPr>
              <a:t>Purple blank</a:t>
            </a:r>
          </a:p>
        </p:txBody>
      </p:sp>
      <p:pic>
        <p:nvPicPr>
          <p:cNvPr id="429058"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429059" name="Text Box 4"/>
          <p:cNvSpPr txBox="1">
            <a:spLocks noChangeArrowheads="1"/>
          </p:cNvSpPr>
          <p:nvPr/>
        </p:nvSpPr>
        <p:spPr bwMode="auto">
          <a:xfrm>
            <a:off x="914400" y="5410200"/>
            <a:ext cx="7239000" cy="8302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b="1">
                <a:solidFill>
                  <a:schemeClr val="bg1"/>
                </a:solidFill>
              </a:rPr>
              <a:t>Майкл Дентон.</a:t>
            </a:r>
            <a:r>
              <a:rPr lang="en-US" b="1">
                <a:solidFill>
                  <a:schemeClr val="bg1"/>
                </a:solidFill>
              </a:rPr>
              <a:t> </a:t>
            </a:r>
            <a:r>
              <a:rPr lang="ru-RU" b="1" i="1">
                <a:solidFill>
                  <a:schemeClr val="bg1"/>
                </a:solidFill>
              </a:rPr>
              <a:t>Эволюция</a:t>
            </a:r>
            <a:r>
              <a:rPr lang="en-US" b="1" i="1">
                <a:solidFill>
                  <a:schemeClr val="bg1"/>
                </a:solidFill>
              </a:rPr>
              <a:t>: </a:t>
            </a:r>
            <a:r>
              <a:rPr lang="ru-RU" b="1" i="1">
                <a:solidFill>
                  <a:schemeClr val="bg1"/>
                </a:solidFill>
              </a:rPr>
              <a:t>кризис теории</a:t>
            </a:r>
            <a:r>
              <a:rPr lang="ru-RU" b="1">
                <a:solidFill>
                  <a:schemeClr val="bg1"/>
                </a:solidFill>
              </a:rPr>
              <a:t>.</a:t>
            </a:r>
            <a:r>
              <a:rPr lang="en-US" b="1">
                <a:solidFill>
                  <a:schemeClr val="bg1"/>
                </a:solidFill>
              </a:rPr>
              <a:t> </a:t>
            </a:r>
            <a:r>
              <a:rPr lang="ru-RU" b="1">
                <a:solidFill>
                  <a:schemeClr val="bg1"/>
                </a:solidFill>
              </a:rPr>
              <a:t>Лондон</a:t>
            </a:r>
            <a:r>
              <a:rPr lang="en-US" b="1">
                <a:solidFill>
                  <a:schemeClr val="bg1"/>
                </a:solidFill>
              </a:rPr>
              <a:t>: Burnett Books, 1985</a:t>
            </a:r>
            <a:r>
              <a:rPr lang="ru-RU" b="1">
                <a:solidFill>
                  <a:schemeClr val="bg1"/>
                </a:solidFill>
              </a:rPr>
              <a:t>.</a:t>
            </a:r>
            <a:r>
              <a:rPr lang="en-US" b="1">
                <a:solidFill>
                  <a:schemeClr val="bg1"/>
                </a:solidFill>
              </a:rPr>
              <a:t> </a:t>
            </a:r>
            <a:r>
              <a:rPr lang="ru-RU" b="1">
                <a:solidFill>
                  <a:schemeClr val="bg1"/>
                </a:solidFill>
              </a:rPr>
              <a:t>С</a:t>
            </a:r>
            <a:r>
              <a:rPr lang="en-US" b="1">
                <a:solidFill>
                  <a:schemeClr val="bg1"/>
                </a:solidFill>
              </a:rPr>
              <a:t>. 211.</a:t>
            </a:r>
          </a:p>
        </p:txBody>
      </p:sp>
      <p:sp>
        <p:nvSpPr>
          <p:cNvPr id="429060" name="Text Box 5"/>
          <p:cNvSpPr txBox="1">
            <a:spLocks noChangeArrowheads="1"/>
          </p:cNvSpPr>
          <p:nvPr/>
        </p:nvSpPr>
        <p:spPr bwMode="auto">
          <a:xfrm>
            <a:off x="762000" y="574675"/>
            <a:ext cx="7391400" cy="40814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ru-RU" sz="3200" b="1">
                <a:solidFill>
                  <a:schemeClr val="bg1"/>
                </a:solidFill>
              </a:rPr>
              <a:t>«Насколько нам известно, </a:t>
            </a:r>
          </a:p>
          <a:p>
            <a:pPr eaLnBrk="1" hangingPunct="1">
              <a:lnSpc>
                <a:spcPct val="90000"/>
              </a:lnSpc>
            </a:pPr>
            <a:r>
              <a:rPr lang="ru-RU" sz="3200" b="1">
                <a:solidFill>
                  <a:srgbClr val="FFFF00"/>
                </a:solidFill>
              </a:rPr>
              <a:t>ни один вид позвоночных животных не имеет легких,</a:t>
            </a:r>
            <a:r>
              <a:rPr lang="en-US" sz="3200" b="1">
                <a:solidFill>
                  <a:schemeClr val="bg1"/>
                </a:solidFill>
              </a:rPr>
              <a:t> </a:t>
            </a:r>
            <a:endParaRPr lang="ru-RU" sz="3200" b="1">
              <a:solidFill>
                <a:schemeClr val="bg1"/>
              </a:solidFill>
            </a:endParaRPr>
          </a:p>
          <a:p>
            <a:pPr eaLnBrk="1" hangingPunct="1">
              <a:lnSpc>
                <a:spcPct val="90000"/>
              </a:lnSpc>
            </a:pPr>
            <a:r>
              <a:rPr lang="ru-RU" sz="3200" b="1">
                <a:solidFill>
                  <a:schemeClr val="bg1"/>
                </a:solidFill>
              </a:rPr>
              <a:t>похожих на дыхательный </a:t>
            </a:r>
          </a:p>
          <a:p>
            <a:pPr eaLnBrk="1" hangingPunct="1">
              <a:lnSpc>
                <a:spcPct val="90000"/>
              </a:lnSpc>
            </a:pPr>
            <a:r>
              <a:rPr lang="ru-RU" sz="3200" b="1">
                <a:solidFill>
                  <a:schemeClr val="bg1"/>
                </a:solidFill>
              </a:rPr>
              <a:t>аппарат птиц</a:t>
            </a:r>
            <a:r>
              <a:rPr lang="en-US" sz="3200" b="1">
                <a:solidFill>
                  <a:schemeClr val="bg1"/>
                </a:solidFill>
              </a:rPr>
              <a:t>. </a:t>
            </a:r>
            <a:r>
              <a:rPr lang="ru-RU" sz="3200" b="1">
                <a:solidFill>
                  <a:schemeClr val="bg1"/>
                </a:solidFill>
              </a:rPr>
              <a:t>Более того</a:t>
            </a:r>
            <a:r>
              <a:rPr lang="en-US" sz="3200" b="1">
                <a:solidFill>
                  <a:schemeClr val="bg1"/>
                </a:solidFill>
              </a:rPr>
              <a:t>, </a:t>
            </a:r>
            <a:endParaRPr lang="ru-RU" sz="3200" b="1">
              <a:solidFill>
                <a:schemeClr val="bg1"/>
              </a:solidFill>
            </a:endParaRPr>
          </a:p>
          <a:p>
            <a:pPr eaLnBrk="1" hangingPunct="1">
              <a:lnSpc>
                <a:spcPct val="90000"/>
              </a:lnSpc>
            </a:pPr>
            <a:r>
              <a:rPr lang="ru-RU" sz="3200" b="1">
                <a:solidFill>
                  <a:schemeClr val="bg1"/>
                </a:solidFill>
              </a:rPr>
              <a:t>легкие птиц</a:t>
            </a:r>
            <a:r>
              <a:rPr lang="en-US" sz="3200" b="1">
                <a:solidFill>
                  <a:schemeClr val="bg1"/>
                </a:solidFill>
              </a:rPr>
              <a:t> </a:t>
            </a:r>
            <a:r>
              <a:rPr lang="ru-RU" sz="3200" b="1">
                <a:solidFill>
                  <a:srgbClr val="FFFF00"/>
                </a:solidFill>
              </a:rPr>
              <a:t>идентичны во </a:t>
            </a:r>
          </a:p>
          <a:p>
            <a:pPr eaLnBrk="1" hangingPunct="1">
              <a:lnSpc>
                <a:spcPct val="90000"/>
              </a:lnSpc>
            </a:pPr>
            <a:r>
              <a:rPr lang="ru-RU" sz="3200" b="1">
                <a:solidFill>
                  <a:srgbClr val="FFFF00"/>
                </a:solidFill>
              </a:rPr>
              <a:t>всех деталях у различных птиц</a:t>
            </a:r>
            <a:r>
              <a:rPr lang="ru-RU" sz="3200" b="1">
                <a:solidFill>
                  <a:schemeClr val="bg1"/>
                </a:solidFill>
              </a:rPr>
              <a:t> – от жужжащих птиц до страусов и ястребов».</a:t>
            </a:r>
            <a:r>
              <a:rPr lang="en-US" sz="3200" b="1">
                <a:solidFill>
                  <a:schemeClr val="bg1"/>
                </a:solidFill>
              </a:rPr>
              <a:t> </a:t>
            </a:r>
          </a:p>
        </p:txBody>
      </p:sp>
      <p:pic>
        <p:nvPicPr>
          <p:cNvPr id="429061" name="Picture 6" descr="Denton, Micha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62700" y="685800"/>
            <a:ext cx="1866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1105" name="Rectangle 2"/>
          <p:cNvSpPr>
            <a:spLocks noGrp="1" noChangeArrowheads="1"/>
          </p:cNvSpPr>
          <p:nvPr>
            <p:ph type="title"/>
          </p:nvPr>
        </p:nvSpPr>
        <p:spPr/>
        <p:txBody>
          <a:bodyPr/>
          <a:lstStyle/>
          <a:p>
            <a:r>
              <a:rPr lang="en-US">
                <a:latin typeface="Arial" charset="0"/>
              </a:rPr>
              <a:t>Purple blank</a:t>
            </a:r>
          </a:p>
        </p:txBody>
      </p:sp>
      <p:pic>
        <p:nvPicPr>
          <p:cNvPr id="431106"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431107" name="Text Box 4"/>
          <p:cNvSpPr txBox="1">
            <a:spLocks noChangeArrowheads="1"/>
          </p:cNvSpPr>
          <p:nvPr/>
        </p:nvSpPr>
        <p:spPr bwMode="auto">
          <a:xfrm>
            <a:off x="1066800" y="5867400"/>
            <a:ext cx="72390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ru-RU" b="1">
                <a:solidFill>
                  <a:schemeClr val="bg1"/>
                </a:solidFill>
              </a:rPr>
              <a:t>Дентон.</a:t>
            </a:r>
            <a:r>
              <a:rPr lang="en-US" b="1">
                <a:solidFill>
                  <a:schemeClr val="bg1"/>
                </a:solidFill>
              </a:rPr>
              <a:t> </a:t>
            </a:r>
            <a:r>
              <a:rPr lang="ru-RU" b="1">
                <a:solidFill>
                  <a:schemeClr val="bg1"/>
                </a:solidFill>
              </a:rPr>
              <a:t>С</a:t>
            </a:r>
            <a:r>
              <a:rPr lang="en-US" b="1">
                <a:solidFill>
                  <a:schemeClr val="bg1"/>
                </a:solidFill>
              </a:rPr>
              <a:t>. 211-212.</a:t>
            </a:r>
          </a:p>
        </p:txBody>
      </p:sp>
      <p:sp>
        <p:nvSpPr>
          <p:cNvPr id="431108" name="Text Box 5"/>
          <p:cNvSpPr txBox="1">
            <a:spLocks noChangeArrowheads="1"/>
          </p:cNvSpPr>
          <p:nvPr/>
        </p:nvSpPr>
        <p:spPr bwMode="auto">
          <a:xfrm>
            <a:off x="609600" y="574675"/>
            <a:ext cx="7391400" cy="48006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ru-RU" sz="2800" b="1">
                <a:solidFill>
                  <a:schemeClr val="bg1"/>
                </a:solidFill>
              </a:rPr>
              <a:t>«Как такая</a:t>
            </a:r>
            <a:r>
              <a:rPr lang="en-US" sz="2800" b="1">
                <a:solidFill>
                  <a:schemeClr val="bg1"/>
                </a:solidFill>
              </a:rPr>
              <a:t> </a:t>
            </a:r>
            <a:r>
              <a:rPr lang="ru-RU" sz="2800" b="1">
                <a:solidFill>
                  <a:srgbClr val="FFFF00"/>
                </a:solidFill>
              </a:rPr>
              <a:t>крайне отличная дыхательная система</a:t>
            </a:r>
            <a:r>
              <a:rPr lang="en-US" sz="2800" b="1">
                <a:solidFill>
                  <a:schemeClr val="bg1"/>
                </a:solidFill>
              </a:rPr>
              <a:t> </a:t>
            </a:r>
            <a:r>
              <a:rPr lang="ru-RU" sz="2800" b="1">
                <a:solidFill>
                  <a:schemeClr val="bg1"/>
                </a:solidFill>
              </a:rPr>
              <a:t>могла </a:t>
            </a:r>
          </a:p>
          <a:p>
            <a:pPr eaLnBrk="1" hangingPunct="1">
              <a:lnSpc>
                <a:spcPct val="90000"/>
              </a:lnSpc>
            </a:pPr>
            <a:r>
              <a:rPr lang="ru-RU" sz="2800" b="1">
                <a:solidFill>
                  <a:schemeClr val="bg1"/>
                </a:solidFill>
              </a:rPr>
              <a:t>постепенно эволюционировать из стандартных легких </a:t>
            </a:r>
          </a:p>
          <a:p>
            <a:pPr eaLnBrk="1" hangingPunct="1">
              <a:lnSpc>
                <a:spcPct val="90000"/>
              </a:lnSpc>
            </a:pPr>
            <a:r>
              <a:rPr lang="ru-RU" sz="2800" b="1">
                <a:solidFill>
                  <a:schemeClr val="bg1"/>
                </a:solidFill>
              </a:rPr>
              <a:t>позвоночных,  </a:t>
            </a:r>
            <a:r>
              <a:rPr lang="ru-RU" sz="2800" b="1">
                <a:solidFill>
                  <a:srgbClr val="FFFF00"/>
                </a:solidFill>
              </a:rPr>
              <a:t>фантастически </a:t>
            </a:r>
          </a:p>
          <a:p>
            <a:pPr eaLnBrk="1" hangingPunct="1">
              <a:lnSpc>
                <a:spcPct val="90000"/>
              </a:lnSpc>
            </a:pPr>
            <a:r>
              <a:rPr lang="ru-RU" sz="2800" b="1">
                <a:solidFill>
                  <a:srgbClr val="FFFF00"/>
                </a:solidFill>
              </a:rPr>
              <a:t>сложно представить</a:t>
            </a:r>
            <a:r>
              <a:rPr lang="en-US" sz="2800" b="1">
                <a:solidFill>
                  <a:schemeClr val="bg1"/>
                </a:solidFill>
              </a:rPr>
              <a:t>, </a:t>
            </a:r>
            <a:r>
              <a:rPr lang="ru-RU" sz="2800" b="1">
                <a:solidFill>
                  <a:schemeClr val="bg1"/>
                </a:solidFill>
              </a:rPr>
              <a:t>особенно </a:t>
            </a:r>
          </a:p>
          <a:p>
            <a:pPr eaLnBrk="1" hangingPunct="1">
              <a:lnSpc>
                <a:spcPct val="90000"/>
              </a:lnSpc>
            </a:pPr>
            <a:r>
              <a:rPr lang="ru-RU" sz="2800" b="1">
                <a:solidFill>
                  <a:schemeClr val="bg1"/>
                </a:solidFill>
              </a:rPr>
              <a:t>имея ввиду то, что</a:t>
            </a:r>
            <a:r>
              <a:rPr lang="en-US" sz="2800" b="1">
                <a:solidFill>
                  <a:schemeClr val="bg1"/>
                </a:solidFill>
              </a:rPr>
              <a:t> </a:t>
            </a:r>
            <a:r>
              <a:rPr lang="ru-RU" sz="2800" b="1">
                <a:solidFill>
                  <a:schemeClr val="bg1"/>
                </a:solidFill>
              </a:rPr>
              <a:t>нормальное функционирование дыхательной системы крайне необходимо для жизни организма, так что даже малейшее нарушение функции приводит к смерти в течение нескольких минут».</a:t>
            </a:r>
            <a:r>
              <a:rPr lang="en-US" sz="3200" b="1">
                <a:solidFill>
                  <a:schemeClr val="bg1"/>
                </a:solidFill>
              </a:rPr>
              <a:t> </a:t>
            </a:r>
          </a:p>
        </p:txBody>
      </p:sp>
      <p:pic>
        <p:nvPicPr>
          <p:cNvPr id="431109" name="Picture 6" descr="Denton, Micha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62700" y="685800"/>
            <a:ext cx="1866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3153" name="Rectangle 2"/>
          <p:cNvSpPr>
            <a:spLocks noGrp="1" noChangeArrowheads="1"/>
          </p:cNvSpPr>
          <p:nvPr>
            <p:ph type="title"/>
          </p:nvPr>
        </p:nvSpPr>
        <p:spPr/>
        <p:txBody>
          <a:bodyPr/>
          <a:lstStyle/>
          <a:p>
            <a:r>
              <a:rPr lang="en-US">
                <a:latin typeface="Arial" charset="0"/>
              </a:rPr>
              <a:t>Blank</a:t>
            </a:r>
          </a:p>
        </p:txBody>
      </p:sp>
      <p:pic>
        <p:nvPicPr>
          <p:cNvPr id="433154" name="Picture 3" descr="Dino-bird NG 1999 Feathers on Dino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11400" y="381000"/>
            <a:ext cx="45180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520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0113" y="1444625"/>
            <a:ext cx="3479800"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02" name="Text Box 3"/>
          <p:cNvSpPr txBox="1">
            <a:spLocks noChangeArrowheads="1"/>
          </p:cNvSpPr>
          <p:nvPr/>
        </p:nvSpPr>
        <p:spPr bwMode="auto">
          <a:xfrm>
            <a:off x="914400" y="5715000"/>
            <a:ext cx="7315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2200" b="1">
                <a:solidFill>
                  <a:schemeClr val="bg1"/>
                </a:solidFill>
                <a:cs typeface="Arial" charset="0"/>
              </a:rPr>
              <a:t>Карл Вернер.</a:t>
            </a:r>
            <a:r>
              <a:rPr lang="en-US" sz="2200" b="1">
                <a:solidFill>
                  <a:schemeClr val="bg1"/>
                </a:solidFill>
                <a:cs typeface="Arial" charset="0"/>
              </a:rPr>
              <a:t> </a:t>
            </a:r>
            <a:r>
              <a:rPr lang="ru-RU" sz="2200" b="1" i="1">
                <a:solidFill>
                  <a:schemeClr val="bg1"/>
                </a:solidFill>
                <a:cs typeface="Arial" charset="0"/>
              </a:rPr>
              <a:t>Эволюция</a:t>
            </a:r>
            <a:r>
              <a:rPr lang="en-US" sz="2200" b="1" i="1">
                <a:solidFill>
                  <a:schemeClr val="bg1"/>
                </a:solidFill>
                <a:cs typeface="Arial" charset="0"/>
              </a:rPr>
              <a:t>: </a:t>
            </a:r>
            <a:r>
              <a:rPr lang="ru-RU" sz="2200" b="1" i="1">
                <a:solidFill>
                  <a:schemeClr val="bg1"/>
                </a:solidFill>
                <a:cs typeface="Arial" charset="0"/>
              </a:rPr>
              <a:t>Великий эксперимент.</a:t>
            </a:r>
            <a:r>
              <a:rPr lang="en-US" sz="2200" b="1">
                <a:solidFill>
                  <a:schemeClr val="bg1"/>
                </a:solidFill>
                <a:cs typeface="Arial" charset="0"/>
              </a:rPr>
              <a:t> Green Forest, AR: New Leaf Press, 2007</a:t>
            </a:r>
            <a:r>
              <a:rPr lang="ru-RU" sz="2200" b="1">
                <a:solidFill>
                  <a:schemeClr val="bg1"/>
                </a:solidFill>
                <a:cs typeface="Arial" charset="0"/>
              </a:rPr>
              <a:t>.</a:t>
            </a:r>
            <a:r>
              <a:rPr lang="en-US" sz="2200" b="1">
                <a:solidFill>
                  <a:schemeClr val="bg1"/>
                </a:solidFill>
                <a:cs typeface="Arial" charset="0"/>
              </a:rPr>
              <a:t> </a:t>
            </a:r>
            <a:r>
              <a:rPr lang="ru-RU" sz="2200" b="1">
                <a:solidFill>
                  <a:schemeClr val="bg1"/>
                </a:solidFill>
                <a:cs typeface="Arial" charset="0"/>
              </a:rPr>
              <a:t>С</a:t>
            </a:r>
            <a:r>
              <a:rPr lang="en-US" sz="2200" b="1">
                <a:solidFill>
                  <a:schemeClr val="bg1"/>
                </a:solidFill>
                <a:cs typeface="Arial" charset="0"/>
              </a:rPr>
              <a:t>. 175.</a:t>
            </a:r>
          </a:p>
        </p:txBody>
      </p:sp>
      <p:sp>
        <p:nvSpPr>
          <p:cNvPr id="435203" name="Text Box 4"/>
          <p:cNvSpPr txBox="1">
            <a:spLocks noChangeArrowheads="1"/>
          </p:cNvSpPr>
          <p:nvPr/>
        </p:nvSpPr>
        <p:spPr bwMode="auto">
          <a:xfrm>
            <a:off x="838200" y="479425"/>
            <a:ext cx="35814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en-US" sz="3200" b="1" i="1">
                <a:solidFill>
                  <a:schemeClr val="accent1"/>
                </a:solidFill>
                <a:cs typeface="Arial" charset="0"/>
              </a:rPr>
              <a:t>Archaeoraptor liaoningensis</a:t>
            </a:r>
          </a:p>
        </p:txBody>
      </p:sp>
      <p:sp>
        <p:nvSpPr>
          <p:cNvPr id="4489221" name="Rectangle 5"/>
          <p:cNvSpPr>
            <a:spLocks noChangeArrowheads="1"/>
          </p:cNvSpPr>
          <p:nvPr/>
        </p:nvSpPr>
        <p:spPr bwMode="auto">
          <a:xfrm>
            <a:off x="5819775" y="4038600"/>
            <a:ext cx="3095625" cy="1371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4489222" name="Text Box 6"/>
          <p:cNvSpPr txBox="1">
            <a:spLocks noChangeArrowheads="1"/>
          </p:cNvSpPr>
          <p:nvPr/>
        </p:nvSpPr>
        <p:spPr bwMode="auto">
          <a:xfrm>
            <a:off x="5851525" y="4038600"/>
            <a:ext cx="2987675" cy="1422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sz="3200" b="1">
                <a:solidFill>
                  <a:srgbClr val="00FF00"/>
                </a:solidFill>
                <a:cs typeface="Arial" charset="0"/>
              </a:rPr>
              <a:t>Все остальное подделка</a:t>
            </a:r>
            <a:r>
              <a:rPr lang="en-US" sz="3200" b="1">
                <a:solidFill>
                  <a:schemeClr val="bg1"/>
                </a:solidFill>
                <a:cs typeface="Arial" charset="0"/>
              </a:rPr>
              <a:t>.</a:t>
            </a:r>
          </a:p>
        </p:txBody>
      </p:sp>
      <p:sp>
        <p:nvSpPr>
          <p:cNvPr id="4489223" name="Rectangle 7"/>
          <p:cNvSpPr>
            <a:spLocks noChangeArrowheads="1"/>
          </p:cNvSpPr>
          <p:nvPr/>
        </p:nvSpPr>
        <p:spPr bwMode="auto">
          <a:xfrm>
            <a:off x="1066800" y="3124200"/>
            <a:ext cx="3124200" cy="2514600"/>
          </a:xfrm>
          <a:prstGeom prst="rect">
            <a:avLst/>
          </a:prstGeom>
          <a:noFill/>
          <a:ln w="2286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chemeClr val="accent2"/>
              </a:solidFill>
            </a:endParaRPr>
          </a:p>
        </p:txBody>
      </p:sp>
      <p:sp>
        <p:nvSpPr>
          <p:cNvPr id="4489224" name="Line 8"/>
          <p:cNvSpPr>
            <a:spLocks noChangeShapeType="1"/>
          </p:cNvSpPr>
          <p:nvPr/>
        </p:nvSpPr>
        <p:spPr bwMode="auto">
          <a:xfrm flipH="1" flipV="1">
            <a:off x="4191000" y="4419600"/>
            <a:ext cx="1524000" cy="304800"/>
          </a:xfrm>
          <a:prstGeom prst="line">
            <a:avLst/>
          </a:prstGeom>
          <a:noFill/>
          <a:ln w="152400">
            <a:solidFill>
              <a:srgbClr val="00FF00"/>
            </a:solidFill>
            <a:round/>
            <a:headEnd/>
            <a:tailEnd type="triangle" w="med" len="me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435208" name="Rectangle 9"/>
          <p:cNvSpPr>
            <a:spLocks noChangeArrowheads="1"/>
          </p:cNvSpPr>
          <p:nvPr/>
        </p:nvSpPr>
        <p:spPr bwMode="auto">
          <a:xfrm>
            <a:off x="4800600" y="1219200"/>
            <a:ext cx="3352800" cy="22098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435209" name="Text Box 10"/>
          <p:cNvSpPr txBox="1">
            <a:spLocks noChangeArrowheads="1"/>
          </p:cNvSpPr>
          <p:nvPr/>
        </p:nvSpPr>
        <p:spPr bwMode="auto">
          <a:xfrm>
            <a:off x="4800600" y="1219200"/>
            <a:ext cx="3352800" cy="20621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3200" b="1">
                <a:solidFill>
                  <a:schemeClr val="bg1"/>
                </a:solidFill>
              </a:rPr>
              <a:t>Только</a:t>
            </a:r>
            <a:r>
              <a:rPr lang="en-US" sz="3200" b="1">
                <a:solidFill>
                  <a:schemeClr val="bg1"/>
                </a:solidFill>
              </a:rPr>
              <a:t> </a:t>
            </a:r>
            <a:r>
              <a:rPr lang="ru-RU" sz="3200" b="1">
                <a:solidFill>
                  <a:srgbClr val="FFFF00"/>
                </a:solidFill>
              </a:rPr>
              <a:t>желтые камни</a:t>
            </a:r>
            <a:r>
              <a:rPr lang="en-US" sz="3200" b="1">
                <a:solidFill>
                  <a:schemeClr val="bg1"/>
                </a:solidFill>
              </a:rPr>
              <a:t> </a:t>
            </a:r>
            <a:r>
              <a:rPr lang="ru-RU" sz="3200" b="1">
                <a:solidFill>
                  <a:schemeClr val="bg1"/>
                </a:solidFill>
              </a:rPr>
              <a:t>и</a:t>
            </a:r>
            <a:r>
              <a:rPr lang="en-US" sz="3200" b="1">
                <a:solidFill>
                  <a:schemeClr val="bg1"/>
                </a:solidFill>
              </a:rPr>
              <a:t> </a:t>
            </a:r>
            <a:r>
              <a:rPr lang="ru-RU" sz="3200" b="1">
                <a:solidFill>
                  <a:srgbClr val="FF3300"/>
                </a:solidFill>
              </a:rPr>
              <a:t>красные кости</a:t>
            </a:r>
            <a:r>
              <a:rPr lang="en-US" sz="3200" b="1">
                <a:solidFill>
                  <a:schemeClr val="bg1"/>
                </a:solidFill>
              </a:rPr>
              <a:t> </a:t>
            </a:r>
            <a:r>
              <a:rPr lang="ru-RU" sz="3200" b="1">
                <a:solidFill>
                  <a:schemeClr val="bg1"/>
                </a:solidFill>
              </a:rPr>
              <a:t>подлинные</a:t>
            </a:r>
            <a:r>
              <a:rPr lang="en-US" sz="3200" b="1">
                <a:solidFill>
                  <a:schemeClr val="bg1"/>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489221"/>
                                        </p:tgtEl>
                                        <p:attrNameLst>
                                          <p:attrName>style.visibility</p:attrName>
                                        </p:attrNameLst>
                                      </p:cBhvr>
                                      <p:to>
                                        <p:strVal val="visible"/>
                                      </p:to>
                                    </p:set>
                                    <p:anim calcmode="lin" valueType="num">
                                      <p:cBhvr>
                                        <p:cTn id="7" dur="500" fill="hold"/>
                                        <p:tgtEl>
                                          <p:spTgt spid="4489221"/>
                                        </p:tgtEl>
                                        <p:attrNameLst>
                                          <p:attrName>ppt_w</p:attrName>
                                        </p:attrNameLst>
                                      </p:cBhvr>
                                      <p:tavLst>
                                        <p:tav tm="0">
                                          <p:val>
                                            <p:fltVal val="0"/>
                                          </p:val>
                                        </p:tav>
                                        <p:tav tm="100000">
                                          <p:val>
                                            <p:strVal val="#ppt_w"/>
                                          </p:val>
                                        </p:tav>
                                      </p:tavLst>
                                    </p:anim>
                                    <p:anim calcmode="lin" valueType="num">
                                      <p:cBhvr>
                                        <p:cTn id="8" dur="500" fill="hold"/>
                                        <p:tgtEl>
                                          <p:spTgt spid="4489221"/>
                                        </p:tgtEl>
                                        <p:attrNameLst>
                                          <p:attrName>ppt_h</p:attrName>
                                        </p:attrNameLst>
                                      </p:cBhvr>
                                      <p:tavLst>
                                        <p:tav tm="0">
                                          <p:val>
                                            <p:fltVal val="0"/>
                                          </p:val>
                                        </p:tav>
                                        <p:tav tm="100000">
                                          <p:val>
                                            <p:strVal val="#ppt_h"/>
                                          </p:val>
                                        </p:tav>
                                      </p:tavLst>
                                    </p:anim>
                                    <p:animEffect transition="in" filter="fade">
                                      <p:cBhvr>
                                        <p:cTn id="9" dur="500"/>
                                        <p:tgtEl>
                                          <p:spTgt spid="448922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489222"/>
                                        </p:tgtEl>
                                        <p:attrNameLst>
                                          <p:attrName>style.visibility</p:attrName>
                                        </p:attrNameLst>
                                      </p:cBhvr>
                                      <p:to>
                                        <p:strVal val="visible"/>
                                      </p:to>
                                    </p:set>
                                    <p:anim calcmode="lin" valueType="num">
                                      <p:cBhvr>
                                        <p:cTn id="12" dur="500" fill="hold"/>
                                        <p:tgtEl>
                                          <p:spTgt spid="4489222"/>
                                        </p:tgtEl>
                                        <p:attrNameLst>
                                          <p:attrName>ppt_w</p:attrName>
                                        </p:attrNameLst>
                                      </p:cBhvr>
                                      <p:tavLst>
                                        <p:tav tm="0">
                                          <p:val>
                                            <p:fltVal val="0"/>
                                          </p:val>
                                        </p:tav>
                                        <p:tav tm="100000">
                                          <p:val>
                                            <p:strVal val="#ppt_w"/>
                                          </p:val>
                                        </p:tav>
                                      </p:tavLst>
                                    </p:anim>
                                    <p:anim calcmode="lin" valueType="num">
                                      <p:cBhvr>
                                        <p:cTn id="13" dur="500" fill="hold"/>
                                        <p:tgtEl>
                                          <p:spTgt spid="4489222"/>
                                        </p:tgtEl>
                                        <p:attrNameLst>
                                          <p:attrName>ppt_h</p:attrName>
                                        </p:attrNameLst>
                                      </p:cBhvr>
                                      <p:tavLst>
                                        <p:tav tm="0">
                                          <p:val>
                                            <p:fltVal val="0"/>
                                          </p:val>
                                        </p:tav>
                                        <p:tav tm="100000">
                                          <p:val>
                                            <p:strVal val="#ppt_h"/>
                                          </p:val>
                                        </p:tav>
                                      </p:tavLst>
                                    </p:anim>
                                    <p:animEffect transition="in" filter="fade">
                                      <p:cBhvr>
                                        <p:cTn id="14" dur="500"/>
                                        <p:tgtEl>
                                          <p:spTgt spid="4489222"/>
                                        </p:tgtEl>
                                      </p:cBhvr>
                                    </p:animEffect>
                                  </p:childTnLst>
                                </p:cTn>
                              </p:par>
                            </p:childTnLst>
                          </p:cTn>
                        </p:par>
                        <p:par>
                          <p:cTn id="15" fill="hold" nodeType="afterGroup">
                            <p:stCondLst>
                              <p:cond delay="500"/>
                            </p:stCondLst>
                            <p:childTnLst>
                              <p:par>
                                <p:cTn id="16" presetID="22" presetClass="entr" presetSubtype="2" fill="hold" nodeType="afterEffect">
                                  <p:stCondLst>
                                    <p:cond delay="0"/>
                                  </p:stCondLst>
                                  <p:childTnLst>
                                    <p:set>
                                      <p:cBhvr>
                                        <p:cTn id="17" dur="1" fill="hold">
                                          <p:stCondLst>
                                            <p:cond delay="0"/>
                                          </p:stCondLst>
                                        </p:cTn>
                                        <p:tgtEl>
                                          <p:spTgt spid="4489224"/>
                                        </p:tgtEl>
                                        <p:attrNameLst>
                                          <p:attrName>style.visibility</p:attrName>
                                        </p:attrNameLst>
                                      </p:cBhvr>
                                      <p:to>
                                        <p:strVal val="visible"/>
                                      </p:to>
                                    </p:set>
                                    <p:animEffect transition="in" filter="wipe(right)">
                                      <p:cBhvr>
                                        <p:cTn id="18" dur="500"/>
                                        <p:tgtEl>
                                          <p:spTgt spid="4489224"/>
                                        </p:tgtEl>
                                      </p:cBhvr>
                                    </p:animEffect>
                                  </p:childTnLst>
                                </p:cTn>
                              </p:par>
                            </p:childTnLst>
                          </p:cTn>
                        </p:par>
                        <p:par>
                          <p:cTn id="19" fill="hold" nodeType="afterGroup">
                            <p:stCondLst>
                              <p:cond delay="1000"/>
                            </p:stCondLst>
                            <p:childTnLst>
                              <p:par>
                                <p:cTn id="20" presetID="22" presetClass="entr" presetSubtype="2" fill="hold" grpId="0" nodeType="afterEffect">
                                  <p:stCondLst>
                                    <p:cond delay="0"/>
                                  </p:stCondLst>
                                  <p:childTnLst>
                                    <p:set>
                                      <p:cBhvr>
                                        <p:cTn id="21" dur="1" fill="hold">
                                          <p:stCondLst>
                                            <p:cond delay="0"/>
                                          </p:stCondLst>
                                        </p:cTn>
                                        <p:tgtEl>
                                          <p:spTgt spid="4489223"/>
                                        </p:tgtEl>
                                        <p:attrNameLst>
                                          <p:attrName>style.visibility</p:attrName>
                                        </p:attrNameLst>
                                      </p:cBhvr>
                                      <p:to>
                                        <p:strVal val="visible"/>
                                      </p:to>
                                    </p:set>
                                    <p:animEffect transition="in" filter="wipe(right)">
                                      <p:cBhvr>
                                        <p:cTn id="22" dur="500"/>
                                        <p:tgtEl>
                                          <p:spTgt spid="448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9221" grpId="0" animBg="1"/>
      <p:bldP spid="4489222" grpId="0"/>
      <p:bldP spid="4489223" grpId="0" animBg="1"/>
    </p:bld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7249" name="Text Box 2"/>
          <p:cNvSpPr txBox="1">
            <a:spLocks noChangeArrowheads="1"/>
          </p:cNvSpPr>
          <p:nvPr/>
        </p:nvSpPr>
        <p:spPr bwMode="auto">
          <a:xfrm>
            <a:off x="533400" y="304800"/>
            <a:ext cx="8077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4000" b="1">
                <a:solidFill>
                  <a:schemeClr val="accent1"/>
                </a:solidFill>
                <a:cs typeface="Arial" charset="0"/>
              </a:rPr>
              <a:t>Еще одна китайская подделка</a:t>
            </a:r>
            <a:endParaRPr lang="en-US" sz="4000" b="1">
              <a:solidFill>
                <a:schemeClr val="accent1"/>
              </a:solidFill>
              <a:cs typeface="Arial" charset="0"/>
            </a:endParaRPr>
          </a:p>
        </p:txBody>
      </p:sp>
      <p:sp>
        <p:nvSpPr>
          <p:cNvPr id="437250" name="Text Box 3"/>
          <p:cNvSpPr txBox="1">
            <a:spLocks noChangeArrowheads="1"/>
          </p:cNvSpPr>
          <p:nvPr/>
        </p:nvSpPr>
        <p:spPr bwMode="auto">
          <a:xfrm>
            <a:off x="1600200" y="838200"/>
            <a:ext cx="5943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b="1" i="1">
                <a:solidFill>
                  <a:srgbClr val="FFFF00"/>
                </a:solidFill>
                <a:cs typeface="Arial" charset="0"/>
              </a:rPr>
              <a:t>Confuciusornis sanctus</a:t>
            </a:r>
          </a:p>
        </p:txBody>
      </p:sp>
      <p:pic>
        <p:nvPicPr>
          <p:cNvPr id="43725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800" y="2994025"/>
            <a:ext cx="6096000"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52"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1447800"/>
            <a:ext cx="2403475"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3" name="Text Box 6"/>
          <p:cNvSpPr txBox="1">
            <a:spLocks noChangeArrowheads="1"/>
          </p:cNvSpPr>
          <p:nvPr/>
        </p:nvSpPr>
        <p:spPr bwMode="auto">
          <a:xfrm>
            <a:off x="3733800" y="2840038"/>
            <a:ext cx="4343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2800" b="1">
                <a:solidFill>
                  <a:srgbClr val="FFFF00"/>
                </a:solidFill>
                <a:cs typeface="Arial" charset="0"/>
              </a:rPr>
              <a:t>КТ</a:t>
            </a:r>
            <a:r>
              <a:rPr lang="en-US" sz="2800" b="1">
                <a:solidFill>
                  <a:srgbClr val="FFFF00"/>
                </a:solidFill>
                <a:cs typeface="Arial" charset="0"/>
              </a:rPr>
              <a:t> </a:t>
            </a:r>
            <a:r>
              <a:rPr lang="ru-RU" sz="2800" b="1">
                <a:solidFill>
                  <a:srgbClr val="FFFF00"/>
                </a:solidFill>
                <a:cs typeface="Arial" charset="0"/>
              </a:rPr>
              <a:t>скан</a:t>
            </a:r>
            <a:r>
              <a:rPr lang="en-US" sz="2800" b="1">
                <a:solidFill>
                  <a:srgbClr val="FFFF00"/>
                </a:solidFill>
                <a:cs typeface="Arial" charset="0"/>
              </a:rPr>
              <a:t>—</a:t>
            </a:r>
            <a:r>
              <a:rPr lang="ru-RU" sz="2800" b="1">
                <a:solidFill>
                  <a:srgbClr val="FFFF00"/>
                </a:solidFill>
                <a:cs typeface="Arial" charset="0"/>
              </a:rPr>
              <a:t>вид сбоку</a:t>
            </a:r>
            <a:endParaRPr lang="en-US" sz="2800" b="1">
              <a:solidFill>
                <a:srgbClr val="FFFF00"/>
              </a:solidFill>
              <a:cs typeface="Arial" charset="0"/>
            </a:endParaRPr>
          </a:p>
        </p:txBody>
      </p:sp>
      <p:sp>
        <p:nvSpPr>
          <p:cNvPr id="437254" name="Text Box 7"/>
          <p:cNvSpPr txBox="1">
            <a:spLocks noChangeArrowheads="1"/>
          </p:cNvSpPr>
          <p:nvPr/>
        </p:nvSpPr>
        <p:spPr bwMode="auto">
          <a:xfrm>
            <a:off x="381000" y="4592638"/>
            <a:ext cx="2362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pPr>
            <a:r>
              <a:rPr lang="ru-RU" sz="2800" b="1">
                <a:solidFill>
                  <a:srgbClr val="FFFF00"/>
                </a:solidFill>
                <a:cs typeface="Arial" charset="0"/>
              </a:rPr>
              <a:t>Ископаемое вид сверху</a:t>
            </a:r>
            <a:endParaRPr lang="en-US" sz="2800" b="1">
              <a:solidFill>
                <a:srgbClr val="FFFF00"/>
              </a:solidFill>
              <a:cs typeface="Arial" charset="0"/>
            </a:endParaRPr>
          </a:p>
        </p:txBody>
      </p:sp>
      <p:sp>
        <p:nvSpPr>
          <p:cNvPr id="437255" name="Text Box 8"/>
          <p:cNvSpPr txBox="1">
            <a:spLocks noChangeArrowheads="1"/>
          </p:cNvSpPr>
          <p:nvPr/>
        </p:nvSpPr>
        <p:spPr bwMode="auto">
          <a:xfrm>
            <a:off x="914400" y="5791200"/>
            <a:ext cx="7315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2200" b="1">
                <a:solidFill>
                  <a:schemeClr val="bg1"/>
                </a:solidFill>
                <a:cs typeface="Arial" charset="0"/>
              </a:rPr>
              <a:t>Карл Вернер.</a:t>
            </a:r>
            <a:r>
              <a:rPr lang="en-US" sz="2200" b="1">
                <a:solidFill>
                  <a:schemeClr val="bg1"/>
                </a:solidFill>
                <a:cs typeface="Arial" charset="0"/>
              </a:rPr>
              <a:t> </a:t>
            </a:r>
            <a:r>
              <a:rPr lang="ru-RU" sz="2200" b="1" i="1">
                <a:solidFill>
                  <a:schemeClr val="bg1"/>
                </a:solidFill>
                <a:cs typeface="Arial" charset="0"/>
              </a:rPr>
              <a:t>Эволюция</a:t>
            </a:r>
            <a:r>
              <a:rPr lang="en-US" sz="2200" b="1" i="1">
                <a:solidFill>
                  <a:schemeClr val="bg1"/>
                </a:solidFill>
                <a:cs typeface="Arial" charset="0"/>
              </a:rPr>
              <a:t>: </a:t>
            </a:r>
            <a:r>
              <a:rPr lang="ru-RU" sz="2200" b="1" i="1">
                <a:solidFill>
                  <a:schemeClr val="bg1"/>
                </a:solidFill>
                <a:cs typeface="Arial" charset="0"/>
              </a:rPr>
              <a:t>Великий эксперимент.</a:t>
            </a:r>
            <a:r>
              <a:rPr lang="en-US" sz="2200" b="1">
                <a:solidFill>
                  <a:schemeClr val="bg1"/>
                </a:solidFill>
                <a:cs typeface="Arial" charset="0"/>
              </a:rPr>
              <a:t> Green Forest, AR: New Leaf Press, 2007</a:t>
            </a:r>
            <a:r>
              <a:rPr lang="ru-RU" sz="2200" b="1">
                <a:solidFill>
                  <a:schemeClr val="bg1"/>
                </a:solidFill>
                <a:cs typeface="Arial" charset="0"/>
              </a:rPr>
              <a:t>.</a:t>
            </a:r>
            <a:r>
              <a:rPr lang="en-US" sz="2200" b="1">
                <a:solidFill>
                  <a:schemeClr val="bg1"/>
                </a:solidFill>
                <a:cs typeface="Arial" charset="0"/>
              </a:rPr>
              <a:t> </a:t>
            </a:r>
            <a:r>
              <a:rPr lang="ru-RU" sz="2200" b="1">
                <a:solidFill>
                  <a:schemeClr val="bg1"/>
                </a:solidFill>
                <a:cs typeface="Arial" charset="0"/>
              </a:rPr>
              <a:t>С</a:t>
            </a:r>
            <a:r>
              <a:rPr lang="en-US" sz="2200" b="1">
                <a:solidFill>
                  <a:schemeClr val="bg1"/>
                </a:solidFill>
                <a:cs typeface="Arial" charset="0"/>
              </a:rPr>
              <a:t>. 172.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ChangeArrowheads="1"/>
          </p:cNvSpPr>
          <p:nvPr>
            <p:ph type="title"/>
          </p:nvPr>
        </p:nvSpPr>
        <p:spPr/>
        <p:txBody>
          <a:bodyPr/>
          <a:lstStyle/>
          <a:p>
            <a:pPr eaLnBrk="1" hangingPunct="1"/>
            <a:r>
              <a:rPr lang="en-US">
                <a:latin typeface="Arial" charset="0"/>
              </a:rPr>
              <a:t>Living </a:t>
            </a:r>
            <a:r>
              <a:rPr lang="ja-JP" altLang="en-US">
                <a:latin typeface="Arial" charset="0"/>
              </a:rPr>
              <a:t>“</a:t>
            </a:r>
            <a:r>
              <a:rPr lang="en-US" altLang="ja-JP">
                <a:latin typeface="Arial" charset="0"/>
              </a:rPr>
              <a:t>Relatives</a:t>
            </a:r>
            <a:r>
              <a:rPr lang="ja-JP" altLang="en-US">
                <a:latin typeface="Arial" charset="0"/>
              </a:rPr>
              <a:t>”</a:t>
            </a:r>
            <a:r>
              <a:rPr lang="en-US" altLang="ja-JP">
                <a:latin typeface="Arial" charset="0"/>
              </a:rPr>
              <a:t> of Dinosaurs</a:t>
            </a:r>
            <a:endParaRPr lang="en-US">
              <a:latin typeface="Arial" charset="0"/>
            </a:endParaRPr>
          </a:p>
        </p:txBody>
      </p:sp>
      <p:pic>
        <p:nvPicPr>
          <p:cNvPr id="183298" name="Picture 3" descr="Living relations"/>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t="-224"/>
          <a:stretch>
            <a:fillRect/>
          </a:stretch>
        </p:blipFill>
        <p:spPr bwMode="auto">
          <a:xfrm>
            <a:off x="228600" y="685800"/>
            <a:ext cx="8686800"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1348" name="Text Box 4"/>
          <p:cNvSpPr txBox="1">
            <a:spLocks noChangeArrowheads="1"/>
          </p:cNvSpPr>
          <p:nvPr/>
        </p:nvSpPr>
        <p:spPr bwMode="auto">
          <a:xfrm>
            <a:off x="1809750" y="6324600"/>
            <a:ext cx="5553075" cy="45720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eaLnBrk="0" hangingPunct="0">
              <a:defRPr/>
            </a:pPr>
            <a:r>
              <a:rPr lang="en-US" sz="2400" b="1">
                <a:solidFill>
                  <a:schemeClr val="bg1"/>
                </a:solidFill>
                <a:ea typeface="+mn-ea"/>
                <a:cs typeface="Arial" charset="0"/>
              </a:rPr>
              <a:t>(</a:t>
            </a:r>
            <a:r>
              <a:rPr lang="en-US" sz="2400" b="1" i="1">
                <a:solidFill>
                  <a:schemeClr val="bg1"/>
                </a:solidFill>
                <a:ea typeface="+mn-ea"/>
                <a:cs typeface="Arial" charset="0"/>
              </a:rPr>
              <a:t>Encyclopaedia Britannica</a:t>
            </a:r>
            <a:r>
              <a:rPr lang="en-US" sz="2400" b="1">
                <a:solidFill>
                  <a:schemeClr val="bg1"/>
                </a:solidFill>
                <a:ea typeface="+mn-ea"/>
                <a:cs typeface="Arial" charset="0"/>
              </a:rPr>
              <a:t>, CD, 1999)</a:t>
            </a:r>
            <a:endParaRPr lang="en-US" sz="2400" b="1">
              <a:ea typeface="+mn-ea"/>
              <a:cs typeface="Arial" charset="0"/>
            </a:endParaRPr>
          </a:p>
        </p:txBody>
      </p:sp>
      <p:sp>
        <p:nvSpPr>
          <p:cNvPr id="183300" name="TextBox 4"/>
          <p:cNvSpPr txBox="1">
            <a:spLocks noChangeArrowheads="1"/>
          </p:cNvSpPr>
          <p:nvPr/>
        </p:nvSpPr>
        <p:spPr bwMode="auto">
          <a:xfrm>
            <a:off x="228600" y="685800"/>
            <a:ext cx="2514600" cy="33813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600" b="1"/>
              <a:t>Связь живых существ</a:t>
            </a:r>
            <a:endParaRPr lang="en-US" sz="1600" b="1"/>
          </a:p>
        </p:txBody>
      </p:sp>
      <p:sp>
        <p:nvSpPr>
          <p:cNvPr id="183301" name="TextBox 5"/>
          <p:cNvSpPr txBox="1">
            <a:spLocks noChangeArrowheads="1"/>
          </p:cNvSpPr>
          <p:nvPr/>
        </p:nvSpPr>
        <p:spPr bwMode="auto">
          <a:xfrm>
            <a:off x="685800" y="2209800"/>
            <a:ext cx="259080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b="1">
                <a:solidFill>
                  <a:schemeClr val="bg1"/>
                </a:solidFill>
              </a:rPr>
              <a:t>Современные крокодилы</a:t>
            </a:r>
            <a:endParaRPr lang="en-US" sz="1400" b="1">
              <a:solidFill>
                <a:schemeClr val="bg1"/>
              </a:solidFill>
            </a:endParaRPr>
          </a:p>
        </p:txBody>
      </p:sp>
      <p:sp>
        <p:nvSpPr>
          <p:cNvPr id="183302" name="TextBox 6"/>
          <p:cNvSpPr txBox="1">
            <a:spLocks noChangeArrowheads="1"/>
          </p:cNvSpPr>
          <p:nvPr/>
        </p:nvSpPr>
        <p:spPr bwMode="auto">
          <a:xfrm>
            <a:off x="2667000" y="4953000"/>
            <a:ext cx="121920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b="1">
                <a:solidFill>
                  <a:schemeClr val="bg1"/>
                </a:solidFill>
              </a:rPr>
              <a:t>Динозавры</a:t>
            </a:r>
            <a:endParaRPr lang="en-US" sz="1400" b="1">
              <a:solidFill>
                <a:schemeClr val="bg1"/>
              </a:solidFill>
            </a:endParaRPr>
          </a:p>
        </p:txBody>
      </p:sp>
      <p:sp>
        <p:nvSpPr>
          <p:cNvPr id="183303" name="TextBox 7"/>
          <p:cNvSpPr txBox="1">
            <a:spLocks noChangeArrowheads="1"/>
          </p:cNvSpPr>
          <p:nvPr/>
        </p:nvSpPr>
        <p:spPr bwMode="auto">
          <a:xfrm>
            <a:off x="7848600" y="1676400"/>
            <a:ext cx="12954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1200" b="1">
                <a:solidFill>
                  <a:schemeClr val="bg1"/>
                </a:solidFill>
              </a:rPr>
              <a:t>Современные птицы</a:t>
            </a:r>
            <a:endParaRPr lang="en-US" sz="1200" b="1">
              <a:solidFill>
                <a:schemeClr val="bg1"/>
              </a:solidFill>
            </a:endParaRPr>
          </a:p>
        </p:txBody>
      </p:sp>
      <p:sp>
        <p:nvSpPr>
          <p:cNvPr id="183304" name="TextBox 8"/>
          <p:cNvSpPr txBox="1">
            <a:spLocks noChangeArrowheads="1"/>
          </p:cNvSpPr>
          <p:nvPr/>
        </p:nvSpPr>
        <p:spPr bwMode="auto">
          <a:xfrm>
            <a:off x="381000" y="5334000"/>
            <a:ext cx="137160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b="1">
                <a:solidFill>
                  <a:schemeClr val="bg1"/>
                </a:solidFill>
              </a:rPr>
              <a:t>Архозавры</a:t>
            </a:r>
            <a:endParaRPr lang="en-US" sz="1400" b="1">
              <a:solidFill>
                <a:schemeClr val="bg1"/>
              </a:solidFill>
            </a:endParaRPr>
          </a:p>
        </p:txBody>
      </p:sp>
      <p:sp>
        <p:nvSpPr>
          <p:cNvPr id="183305" name="TextBox 9"/>
          <p:cNvSpPr txBox="1">
            <a:spLocks noChangeArrowheads="1"/>
          </p:cNvSpPr>
          <p:nvPr/>
        </p:nvSpPr>
        <p:spPr bwMode="auto">
          <a:xfrm>
            <a:off x="7772400" y="3962400"/>
            <a:ext cx="137160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1400" b="1">
                <a:solidFill>
                  <a:schemeClr val="bg1"/>
                </a:solidFill>
              </a:rPr>
              <a:t>Предки </a:t>
            </a:r>
          </a:p>
          <a:p>
            <a:pPr algn="ctr" eaLnBrk="1" hangingPunct="1"/>
            <a:r>
              <a:rPr lang="ru-RU" sz="1400" b="1">
                <a:solidFill>
                  <a:schemeClr val="bg1"/>
                </a:solidFill>
              </a:rPr>
              <a:t>птиц</a:t>
            </a:r>
            <a:endParaRPr lang="en-US" sz="14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7" name="Picture 2" descr="Lion that Wouldn't Eat Meat 00798"/>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1930400" y="0"/>
            <a:ext cx="5276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298" name="Rectangle 3"/>
          <p:cNvSpPr>
            <a:spLocks noChangeArrowheads="1"/>
          </p:cNvSpPr>
          <p:nvPr>
            <p:ph type="title"/>
          </p:nvPr>
        </p:nvSpPr>
        <p:spPr/>
        <p:txBody>
          <a:bodyPr/>
          <a:lstStyle/>
          <a:p>
            <a:r>
              <a:rPr lang="en-US">
                <a:latin typeface="Arial" charset="0"/>
              </a:rPr>
              <a:t>Lion that Wouldn't Eat Meat 00798</a:t>
            </a:r>
          </a:p>
        </p:txBody>
      </p:sp>
      <p:sp>
        <p:nvSpPr>
          <p:cNvPr id="4" name="TextBox 3"/>
          <p:cNvSpPr txBox="1"/>
          <p:nvPr/>
        </p:nvSpPr>
        <p:spPr>
          <a:xfrm>
            <a:off x="4495800" y="0"/>
            <a:ext cx="2514600" cy="3324225"/>
          </a:xfrm>
          <a:prstGeom prst="rect">
            <a:avLst/>
          </a:prstGeom>
          <a:solidFill>
            <a:srgbClr val="996600"/>
          </a:solid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ru-RU" sz="4200" smtClean="0">
                <a:solidFill>
                  <a:srgbClr val="FFFF00"/>
                </a:solidFill>
                <a:effectLst>
                  <a:outerShdw blurRad="38100" dist="38100" dir="2700000" algn="tl">
                    <a:srgbClr val="000000"/>
                  </a:outerShdw>
                </a:effectLst>
                <a:latin typeface="Impact" charset="0"/>
                <a:cs typeface="+mn-cs"/>
              </a:rPr>
              <a:t>ЛЕВ, КОТОРЫЙ НЕ СТАНЕТ ЕСТЬ МЯСО</a:t>
            </a:r>
            <a:endParaRPr lang="en-US" sz="4200" smtClean="0">
              <a:solidFill>
                <a:srgbClr val="FFFF00"/>
              </a:solidFill>
              <a:effectLst>
                <a:outerShdw blurRad="38100" dist="38100" dir="2700000" algn="tl">
                  <a:srgbClr val="000000"/>
                </a:outerShdw>
              </a:effectLst>
              <a:latin typeface="Impact" charset="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1345" name="Picture 2" descr="Lea and Antoni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685800"/>
            <a:ext cx="6096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2771" name="Text Box 3"/>
          <p:cNvSpPr txBox="1">
            <a:spLocks noChangeArrowheads="1"/>
          </p:cNvSpPr>
          <p:nvPr/>
        </p:nvSpPr>
        <p:spPr bwMode="auto">
          <a:xfrm>
            <a:off x="914400" y="4953000"/>
            <a:ext cx="7315200" cy="18653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defRPr/>
            </a:pPr>
            <a:r>
              <a:rPr lang="ru-RU" sz="3200" b="1" smtClean="0">
                <a:solidFill>
                  <a:schemeClr val="bg1"/>
                </a:solidFill>
                <a:cs typeface="Arial" charset="0"/>
              </a:rPr>
              <a:t>Леа питалась картофелем, зелеными овощами и сырной пастой в течение первых</a:t>
            </a:r>
            <a:r>
              <a:rPr lang="en-US" sz="3200" b="1" smtClean="0">
                <a:solidFill>
                  <a:schemeClr val="bg1"/>
                </a:solidFill>
                <a:cs typeface="Arial" charset="0"/>
              </a:rPr>
              <a:t> </a:t>
            </a:r>
            <a:r>
              <a:rPr lang="en-US" sz="3200" b="1" smtClean="0">
                <a:solidFill>
                  <a:srgbClr val="FFFF00"/>
                </a:solidFill>
                <a:cs typeface="Arial" charset="0"/>
              </a:rPr>
              <a:t>7 </a:t>
            </a:r>
            <a:r>
              <a:rPr lang="ru-RU" sz="3200" b="1" smtClean="0">
                <a:solidFill>
                  <a:srgbClr val="FFFF00"/>
                </a:solidFill>
                <a:cs typeface="Arial" charset="0"/>
              </a:rPr>
              <a:t>лет</a:t>
            </a:r>
            <a:r>
              <a:rPr lang="en-US" sz="3200" b="1" smtClean="0">
                <a:solidFill>
                  <a:schemeClr val="bg1"/>
                </a:solidFill>
                <a:cs typeface="Arial" charset="0"/>
              </a:rPr>
              <a:t> </a:t>
            </a:r>
            <a:r>
              <a:rPr lang="ru-RU" sz="3200" b="1" smtClean="0">
                <a:solidFill>
                  <a:schemeClr val="bg1"/>
                </a:solidFill>
                <a:cs typeface="Arial" charset="0"/>
              </a:rPr>
              <a:t>своей жизни</a:t>
            </a:r>
            <a:r>
              <a:rPr lang="en-US" sz="3200" b="1" smtClean="0">
                <a:solidFill>
                  <a:schemeClr val="bg1"/>
                </a:solidFill>
                <a:cs typeface="Arial" charset="0"/>
              </a:rPr>
              <a:t>.</a:t>
            </a:r>
          </a:p>
        </p:txBody>
      </p:sp>
      <p:sp>
        <p:nvSpPr>
          <p:cNvPr id="441347" name="Rectangle 4"/>
          <p:cNvSpPr>
            <a:spLocks noGrp="1" noChangeArrowheads="1"/>
          </p:cNvSpPr>
          <p:nvPr>
            <p:ph type="title"/>
          </p:nvPr>
        </p:nvSpPr>
        <p:spPr>
          <a:xfrm>
            <a:off x="685800" y="-228600"/>
            <a:ext cx="7772400" cy="1143000"/>
          </a:xfrm>
        </p:spPr>
        <p:txBody>
          <a:bodyPr/>
          <a:lstStyle/>
          <a:p>
            <a:r>
              <a:rPr lang="ru-RU">
                <a:solidFill>
                  <a:srgbClr val="0000CC"/>
                </a:solidFill>
                <a:latin typeface="Arial" charset="0"/>
              </a:rPr>
              <a:t>Леа</a:t>
            </a:r>
            <a:r>
              <a:rPr lang="en-US">
                <a:solidFill>
                  <a:srgbClr val="0000CC"/>
                </a:solidFill>
                <a:latin typeface="Arial" charset="0"/>
              </a:rPr>
              <a:t>—</a:t>
            </a:r>
            <a:r>
              <a:rPr lang="ru-RU">
                <a:solidFill>
                  <a:srgbClr val="0000CC"/>
                </a:solidFill>
                <a:latin typeface="Arial" charset="0"/>
              </a:rPr>
              <a:t>львица-вегетарианка</a:t>
            </a:r>
            <a:endParaRPr lang="en-US">
              <a:solidFill>
                <a:srgbClr val="0000CC"/>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14818" name="Text Box 2"/>
          <p:cNvSpPr txBox="1">
            <a:spLocks noChangeArrowheads="1"/>
          </p:cNvSpPr>
          <p:nvPr/>
        </p:nvSpPr>
        <p:spPr bwMode="auto">
          <a:xfrm>
            <a:off x="914400" y="5334000"/>
            <a:ext cx="7315200" cy="9794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defRPr/>
            </a:pPr>
            <a:r>
              <a:rPr lang="ru-RU" sz="3200" b="1" smtClean="0">
                <a:solidFill>
                  <a:schemeClr val="bg1"/>
                </a:solidFill>
                <a:cs typeface="Arial" charset="0"/>
              </a:rPr>
              <a:t>Заповедник Самбуру</a:t>
            </a:r>
            <a:endParaRPr lang="en-US" sz="3200" b="1" smtClean="0">
              <a:solidFill>
                <a:schemeClr val="bg1"/>
              </a:solidFill>
              <a:cs typeface="Arial" charset="0"/>
            </a:endParaRPr>
          </a:p>
          <a:p>
            <a:pPr algn="ctr" eaLnBrk="1" hangingPunct="1">
              <a:lnSpc>
                <a:spcPct val="90000"/>
              </a:lnSpc>
              <a:defRPr/>
            </a:pPr>
            <a:r>
              <a:rPr lang="ru-RU" sz="3200" b="1" smtClean="0">
                <a:solidFill>
                  <a:schemeClr val="bg1"/>
                </a:solidFill>
                <a:cs typeface="Arial" charset="0"/>
              </a:rPr>
              <a:t>Кения</a:t>
            </a:r>
            <a:r>
              <a:rPr lang="en-US" sz="3200" b="1" smtClean="0">
                <a:solidFill>
                  <a:schemeClr val="bg1"/>
                </a:solidFill>
                <a:cs typeface="Arial" charset="0"/>
              </a:rPr>
              <a:t>, </a:t>
            </a:r>
            <a:r>
              <a:rPr lang="ru-RU" sz="3200" b="1" smtClean="0">
                <a:solidFill>
                  <a:schemeClr val="bg1"/>
                </a:solidFill>
                <a:cs typeface="Arial" charset="0"/>
              </a:rPr>
              <a:t>декабрь</a:t>
            </a:r>
            <a:r>
              <a:rPr lang="en-US" sz="3200" b="1" smtClean="0">
                <a:solidFill>
                  <a:schemeClr val="bg1"/>
                </a:solidFill>
                <a:cs typeface="Arial" charset="0"/>
              </a:rPr>
              <a:t> 2002—</a:t>
            </a:r>
            <a:r>
              <a:rPr lang="ru-RU" sz="3200" b="1" smtClean="0">
                <a:solidFill>
                  <a:schemeClr val="bg1"/>
                </a:solidFill>
                <a:cs typeface="Arial" charset="0"/>
              </a:rPr>
              <a:t>январь</a:t>
            </a:r>
            <a:r>
              <a:rPr lang="en-US" sz="3200" b="1" smtClean="0">
                <a:solidFill>
                  <a:schemeClr val="bg1"/>
                </a:solidFill>
                <a:cs typeface="Arial" charset="0"/>
              </a:rPr>
              <a:t> 2003</a:t>
            </a:r>
          </a:p>
        </p:txBody>
      </p:sp>
      <p:sp>
        <p:nvSpPr>
          <p:cNvPr id="443394" name="Text Box 3"/>
          <p:cNvSpPr txBox="1">
            <a:spLocks noChangeArrowheads="1"/>
          </p:cNvSpPr>
          <p:nvPr/>
        </p:nvSpPr>
        <p:spPr bwMode="auto">
          <a:xfrm>
            <a:off x="5410200" y="603250"/>
            <a:ext cx="3276600" cy="45799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ru-RU" sz="3600" b="1">
                <a:solidFill>
                  <a:srgbClr val="FFFF00"/>
                </a:solidFill>
                <a:cs typeface="Arial" charset="0"/>
              </a:rPr>
              <a:t>Львица с «приемным»</a:t>
            </a:r>
            <a:r>
              <a:rPr lang="en-US" sz="3600" b="1">
                <a:solidFill>
                  <a:srgbClr val="FFFF00"/>
                </a:solidFill>
                <a:cs typeface="Arial" charset="0"/>
              </a:rPr>
              <a:t> </a:t>
            </a:r>
            <a:r>
              <a:rPr lang="ru-RU" sz="3600" b="1">
                <a:solidFill>
                  <a:srgbClr val="FFFF00"/>
                </a:solidFill>
                <a:cs typeface="Arial" charset="0"/>
              </a:rPr>
              <a:t>детенышем</a:t>
            </a:r>
            <a:r>
              <a:rPr lang="en-US" sz="3600" b="1">
                <a:solidFill>
                  <a:srgbClr val="FFFF00"/>
                </a:solidFill>
                <a:cs typeface="Arial" charset="0"/>
              </a:rPr>
              <a:t> </a:t>
            </a:r>
            <a:r>
              <a:rPr lang="ru-RU" sz="3600" b="1">
                <a:solidFill>
                  <a:srgbClr val="FFFF00"/>
                </a:solidFill>
                <a:cs typeface="Arial" charset="0"/>
              </a:rPr>
              <a:t>антилопы</a:t>
            </a:r>
            <a:r>
              <a:rPr lang="en-US" sz="3600" b="1">
                <a:solidFill>
                  <a:srgbClr val="FFFF00"/>
                </a:solidFill>
                <a:cs typeface="Arial" charset="0"/>
              </a:rPr>
              <a:t>, </a:t>
            </a:r>
            <a:r>
              <a:rPr lang="ru-RU" sz="3600" b="1">
                <a:solidFill>
                  <a:srgbClr val="FFFF00"/>
                </a:solidFill>
                <a:cs typeface="Arial" charset="0"/>
              </a:rPr>
              <a:t>которая обычно служит пищей для львов.</a:t>
            </a:r>
            <a:endParaRPr lang="en-US" sz="3600" b="1">
              <a:solidFill>
                <a:srgbClr val="FFFF00"/>
              </a:solidFill>
              <a:cs typeface="Arial" charset="0"/>
            </a:endParaRPr>
          </a:p>
        </p:txBody>
      </p:sp>
      <p:pic>
        <p:nvPicPr>
          <p:cNvPr id="443395" name="Picture 4" descr="lioness with baby ory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700088"/>
            <a:ext cx="4160838"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6" name="Rectangle 5"/>
          <p:cNvSpPr>
            <a:spLocks noGrp="1" noChangeArrowheads="1"/>
          </p:cNvSpPr>
          <p:nvPr>
            <p:ph type="title"/>
          </p:nvPr>
        </p:nvSpPr>
        <p:spPr>
          <a:xfrm>
            <a:off x="381000" y="-228600"/>
            <a:ext cx="8458200" cy="1143000"/>
          </a:xfrm>
        </p:spPr>
        <p:txBody>
          <a:bodyPr/>
          <a:lstStyle/>
          <a:p>
            <a:r>
              <a:rPr lang="ru-RU">
                <a:solidFill>
                  <a:srgbClr val="0000CC"/>
                </a:solidFill>
                <a:latin typeface="Arial" charset="0"/>
              </a:rPr>
              <a:t>Львица воспитывает антилопу</a:t>
            </a:r>
            <a:endParaRPr lang="en-US">
              <a:solidFill>
                <a:srgbClr val="0000CC"/>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2"/>
          <p:cNvSpPr>
            <a:spLocks noGrp="1" noChangeArrowheads="1"/>
          </p:cNvSpPr>
          <p:nvPr>
            <p:ph type="title"/>
          </p:nvPr>
        </p:nvSpPr>
        <p:spPr/>
        <p:txBody>
          <a:bodyPr/>
          <a:lstStyle/>
          <a:p>
            <a:r>
              <a:rPr lang="en-US">
                <a:latin typeface="Arial" charset="0"/>
              </a:rPr>
              <a:t>Dan</a:t>
            </a:r>
            <a:r>
              <a:rPr lang="ja-JP" altLang="en-US">
                <a:latin typeface="Arial" charset="0"/>
              </a:rPr>
              <a:t>’</a:t>
            </a:r>
            <a:r>
              <a:rPr lang="en-US" altLang="ja-JP">
                <a:latin typeface="Arial" charset="0"/>
              </a:rPr>
              <a:t>s Dragon</a:t>
            </a:r>
            <a:endParaRPr lang="en-US">
              <a:latin typeface="Arial" charset="0"/>
            </a:endParaRPr>
          </a:p>
        </p:txBody>
      </p:sp>
      <p:pic>
        <p:nvPicPr>
          <p:cNvPr id="445442" name="Picture 3" descr="042 Dan's dragon"/>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228600"/>
            <a:ext cx="8001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title"/>
          </p:nvPr>
        </p:nvSpPr>
        <p:spPr/>
        <p:txBody>
          <a:bodyPr/>
          <a:lstStyle/>
          <a:p>
            <a:r>
              <a:rPr lang="en-US">
                <a:latin typeface="Arial" charset="0"/>
              </a:rPr>
              <a:t>Williamson 2005—dino evolutionary nonsense 1</a:t>
            </a:r>
          </a:p>
        </p:txBody>
      </p:sp>
      <p:pic>
        <p:nvPicPr>
          <p:cNvPr id="447490"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447491" name="Text Box 4"/>
          <p:cNvSpPr txBox="1">
            <a:spLocks noChangeArrowheads="1"/>
          </p:cNvSpPr>
          <p:nvPr/>
        </p:nvSpPr>
        <p:spPr bwMode="auto">
          <a:xfrm>
            <a:off x="685800" y="533400"/>
            <a:ext cx="7772400" cy="39703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ru-RU" sz="2800" b="1">
                <a:solidFill>
                  <a:schemeClr val="bg1"/>
                </a:solidFill>
              </a:rPr>
              <a:t>«Теория, согласно которой птицы эквивалентны живым динозаврам и эти динозавры имели оперение, имеет столько </a:t>
            </a:r>
            <a:r>
              <a:rPr lang="ru-RU" sz="2800" b="1">
                <a:solidFill>
                  <a:srgbClr val="FFFF00"/>
                </a:solidFill>
              </a:rPr>
              <a:t>дыр,</a:t>
            </a:r>
            <a:r>
              <a:rPr lang="en-US" sz="2800" b="1">
                <a:solidFill>
                  <a:schemeClr val="bg1"/>
                </a:solidFill>
              </a:rPr>
              <a:t> </a:t>
            </a:r>
            <a:r>
              <a:rPr lang="ru-RU" sz="2800" b="1">
                <a:solidFill>
                  <a:schemeClr val="bg1"/>
                </a:solidFill>
              </a:rPr>
              <a:t>что креационисты отталкиваются от нее, используя</a:t>
            </a:r>
            <a:r>
              <a:rPr lang="en-US" sz="2800" b="1">
                <a:solidFill>
                  <a:schemeClr val="bg1"/>
                </a:solidFill>
              </a:rPr>
              <a:t> </a:t>
            </a:r>
            <a:r>
              <a:rPr lang="ru-RU" sz="2800" b="1">
                <a:solidFill>
                  <a:srgbClr val="FFFF00"/>
                </a:solidFill>
              </a:rPr>
              <a:t>эволюционный нонсенс</a:t>
            </a:r>
            <a:r>
              <a:rPr lang="en-US" sz="2800" b="1">
                <a:solidFill>
                  <a:schemeClr val="bg1"/>
                </a:solidFill>
              </a:rPr>
              <a:t> </a:t>
            </a:r>
            <a:r>
              <a:rPr lang="ja-JP" altLang="en-US" sz="2800" b="1">
                <a:solidFill>
                  <a:schemeClr val="bg1"/>
                </a:solidFill>
              </a:rPr>
              <a:t>“</a:t>
            </a:r>
            <a:r>
              <a:rPr lang="ru-RU" altLang="ja-JP" sz="2800" b="1">
                <a:solidFill>
                  <a:schemeClr val="bg1"/>
                </a:solidFill>
              </a:rPr>
              <a:t>динозавровой науки</a:t>
            </a:r>
            <a:r>
              <a:rPr lang="ja-JP" altLang="en-US" sz="2800" b="1">
                <a:solidFill>
                  <a:schemeClr val="bg1"/>
                </a:solidFill>
              </a:rPr>
              <a:t>”</a:t>
            </a:r>
            <a:r>
              <a:rPr lang="ru-RU" altLang="ja-JP" sz="2800" b="1">
                <a:solidFill>
                  <a:schemeClr val="bg1"/>
                </a:solidFill>
              </a:rPr>
              <a:t> в качестве свидетельства против теории эволюции»,</a:t>
            </a:r>
            <a:r>
              <a:rPr lang="en-US" altLang="ja-JP" sz="2800" b="1">
                <a:solidFill>
                  <a:schemeClr val="bg1"/>
                </a:solidFill>
              </a:rPr>
              <a:t> </a:t>
            </a:r>
            <a:r>
              <a:rPr lang="ru-RU" altLang="ja-JP" sz="2800" b="1">
                <a:solidFill>
                  <a:schemeClr val="bg1"/>
                </a:solidFill>
              </a:rPr>
              <a:t>– говорит</a:t>
            </a:r>
            <a:r>
              <a:rPr lang="en-US" altLang="ja-JP" sz="2800" b="1">
                <a:solidFill>
                  <a:schemeClr val="bg1"/>
                </a:solidFill>
              </a:rPr>
              <a:t> [</a:t>
            </a:r>
            <a:r>
              <a:rPr lang="ru-RU" altLang="ja-JP" sz="2800" b="1">
                <a:solidFill>
                  <a:schemeClr val="bg1"/>
                </a:solidFill>
              </a:rPr>
              <a:t>Федуккья</a:t>
            </a:r>
            <a:r>
              <a:rPr lang="en-US" altLang="ja-JP" sz="2800" b="1">
                <a:solidFill>
                  <a:schemeClr val="bg1"/>
                </a:solidFill>
              </a:rPr>
              <a:t>]. </a:t>
            </a:r>
            <a:r>
              <a:rPr lang="ru-RU" altLang="ja-JP" sz="2800" b="1">
                <a:solidFill>
                  <a:schemeClr val="bg1"/>
                </a:solidFill>
              </a:rPr>
              <a:t>«По словам такого человека, </a:t>
            </a:r>
            <a:r>
              <a:rPr lang="ja-JP" altLang="en-US" sz="2800" b="1">
                <a:solidFill>
                  <a:schemeClr val="bg1"/>
                </a:solidFill>
              </a:rPr>
              <a:t>“</a:t>
            </a:r>
            <a:r>
              <a:rPr lang="ru-RU" altLang="ja-JP" sz="2800" b="1">
                <a:solidFill>
                  <a:schemeClr val="bg1"/>
                </a:solidFill>
              </a:rPr>
              <a:t>Это не наука</a:t>
            </a:r>
            <a:r>
              <a:rPr lang="en-US" altLang="ja-JP" sz="2800" b="1">
                <a:solidFill>
                  <a:schemeClr val="bg1"/>
                </a:solidFill>
              </a:rPr>
              <a:t> … </a:t>
            </a:r>
            <a:r>
              <a:rPr lang="ru-RU" altLang="ja-JP" sz="2800" b="1">
                <a:solidFill>
                  <a:schemeClr val="bg1"/>
                </a:solidFill>
              </a:rPr>
              <a:t>Это</a:t>
            </a:r>
            <a:r>
              <a:rPr lang="en-US" altLang="ja-JP" sz="2800" b="1">
                <a:solidFill>
                  <a:schemeClr val="bg1"/>
                </a:solidFill>
              </a:rPr>
              <a:t> </a:t>
            </a:r>
            <a:r>
              <a:rPr lang="ru-RU" altLang="ja-JP" sz="2800" b="1">
                <a:solidFill>
                  <a:srgbClr val="FFFF00"/>
                </a:solidFill>
              </a:rPr>
              <a:t>клоунада</a:t>
            </a:r>
            <a:r>
              <a:rPr lang="ja-JP" altLang="en-US" sz="2800" b="1">
                <a:solidFill>
                  <a:schemeClr val="bg1"/>
                </a:solidFill>
              </a:rPr>
              <a:t>”</a:t>
            </a:r>
            <a:r>
              <a:rPr lang="ru-RU" altLang="ja-JP" sz="2800" b="1">
                <a:solidFill>
                  <a:schemeClr val="bg1"/>
                </a:solidFill>
              </a:rPr>
              <a:t>».</a:t>
            </a:r>
            <a:endParaRPr lang="en-US" sz="2800" b="1">
              <a:solidFill>
                <a:schemeClr val="bg1"/>
              </a:solidFill>
            </a:endParaRPr>
          </a:p>
        </p:txBody>
      </p:sp>
      <p:sp>
        <p:nvSpPr>
          <p:cNvPr id="447492" name="Text Box 5"/>
          <p:cNvSpPr txBox="1">
            <a:spLocks noChangeArrowheads="1"/>
          </p:cNvSpPr>
          <p:nvPr/>
        </p:nvSpPr>
        <p:spPr bwMode="auto">
          <a:xfrm>
            <a:off x="685800" y="4648200"/>
            <a:ext cx="7620000" cy="16160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ru-RU" sz="2200" b="1">
                <a:solidFill>
                  <a:schemeClr val="bg1"/>
                </a:solidFill>
              </a:rPr>
              <a:t>Дэвид Уильямсон.</a:t>
            </a:r>
            <a:r>
              <a:rPr lang="en-US" sz="2200" b="1">
                <a:solidFill>
                  <a:schemeClr val="bg1"/>
                </a:solidFill>
              </a:rPr>
              <a:t> </a:t>
            </a:r>
            <a:r>
              <a:rPr lang="ru-RU" sz="2200" b="1">
                <a:solidFill>
                  <a:schemeClr val="bg1"/>
                </a:solidFill>
              </a:rPr>
              <a:t>«Последние исследования</a:t>
            </a:r>
            <a:r>
              <a:rPr lang="en-US" sz="2200" b="1">
                <a:solidFill>
                  <a:schemeClr val="bg1"/>
                </a:solidFill>
              </a:rPr>
              <a:t>: </a:t>
            </a:r>
            <a:r>
              <a:rPr lang="ru-RU" sz="2200" b="1">
                <a:solidFill>
                  <a:schemeClr val="bg1"/>
                </a:solidFill>
              </a:rPr>
              <a:t>ученые признаются, что не существует доказательств эволюции четвероногих динозавров в птиц».</a:t>
            </a:r>
            <a:r>
              <a:rPr lang="en-US" sz="2200" b="1">
                <a:solidFill>
                  <a:schemeClr val="bg1"/>
                </a:solidFill>
              </a:rPr>
              <a:t> UNC News Services</a:t>
            </a:r>
            <a:r>
              <a:rPr lang="ru-RU" sz="2200" b="1">
                <a:solidFill>
                  <a:schemeClr val="bg1"/>
                </a:solidFill>
              </a:rPr>
              <a:t>.</a:t>
            </a:r>
            <a:r>
              <a:rPr lang="en-US" sz="2200" b="1">
                <a:solidFill>
                  <a:schemeClr val="bg1"/>
                </a:solidFill>
              </a:rPr>
              <a:t> </a:t>
            </a:r>
            <a:r>
              <a:rPr lang="ru-RU" sz="2200" b="1">
                <a:solidFill>
                  <a:schemeClr val="bg1"/>
                </a:solidFill>
              </a:rPr>
              <a:t>Вып</a:t>
            </a:r>
            <a:r>
              <a:rPr lang="en-US" sz="2200" b="1">
                <a:solidFill>
                  <a:schemeClr val="bg1"/>
                </a:solidFill>
              </a:rPr>
              <a:t>. 477 (10 </a:t>
            </a:r>
            <a:r>
              <a:rPr lang="ru-RU" sz="2200" b="1">
                <a:solidFill>
                  <a:schemeClr val="bg1"/>
                </a:solidFill>
              </a:rPr>
              <a:t>октября</a:t>
            </a:r>
            <a:r>
              <a:rPr lang="en-US" sz="2200" b="1">
                <a:solidFill>
                  <a:schemeClr val="bg1"/>
                </a:solidFill>
              </a:rPr>
              <a:t> 2005), &lt;www.unc.edu&gt;.</a:t>
            </a:r>
          </a:p>
        </p:txBody>
      </p:sp>
    </p:spTree>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Grp="1" noChangeArrowheads="1"/>
          </p:cNvSpPr>
          <p:nvPr>
            <p:ph type="title"/>
          </p:nvPr>
        </p:nvSpPr>
        <p:spPr/>
        <p:txBody>
          <a:bodyPr/>
          <a:lstStyle/>
          <a:p>
            <a:r>
              <a:rPr lang="en-US" sz="4000">
                <a:latin typeface="Arial" charset="0"/>
              </a:rPr>
              <a:t>Williamson 2005—dino evolutionary nonsense 2</a:t>
            </a:r>
          </a:p>
        </p:txBody>
      </p:sp>
      <p:pic>
        <p:nvPicPr>
          <p:cNvPr id="449538" name="Picture 3" descr="Purple Background"/>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449539" name="Text Box 4"/>
          <p:cNvSpPr txBox="1">
            <a:spLocks noChangeArrowheads="1"/>
          </p:cNvSpPr>
          <p:nvPr/>
        </p:nvSpPr>
        <p:spPr bwMode="auto">
          <a:xfrm>
            <a:off x="685800" y="533400"/>
            <a:ext cx="7772400" cy="40528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ru-RU" sz="2600" b="1">
                <a:solidFill>
                  <a:srgbClr val="FFFF00"/>
                </a:solidFill>
              </a:rPr>
              <a:t>«Не существует хороших доказательств</a:t>
            </a:r>
            <a:r>
              <a:rPr lang="en-US" sz="2600" b="1">
                <a:solidFill>
                  <a:schemeClr val="bg1"/>
                </a:solidFill>
              </a:rPr>
              <a:t> </a:t>
            </a:r>
            <a:r>
              <a:rPr lang="ru-RU" sz="2600" b="1">
                <a:solidFill>
                  <a:schemeClr val="bg1"/>
                </a:solidFill>
              </a:rPr>
              <a:t>того, что ископаемые скелеты, найденные в Китае и названные некоторыми палеонтологами ранними из известных рудиментарных оперенных, на самом деле являются оперенными, заявляет известный орнитолог.</a:t>
            </a:r>
            <a:r>
              <a:rPr lang="en-US" sz="2600" b="1">
                <a:solidFill>
                  <a:schemeClr val="bg1"/>
                </a:solidFill>
              </a:rPr>
              <a:t> </a:t>
            </a:r>
            <a:r>
              <a:rPr lang="ru-RU" sz="2600" b="1">
                <a:solidFill>
                  <a:schemeClr val="bg1"/>
                </a:solidFill>
              </a:rPr>
              <a:t>Напротив, ископаемые образцы больше напоминают</a:t>
            </a:r>
            <a:r>
              <a:rPr lang="en-US" sz="2600" b="1">
                <a:solidFill>
                  <a:schemeClr val="bg1"/>
                </a:solidFill>
              </a:rPr>
              <a:t> </a:t>
            </a:r>
            <a:r>
              <a:rPr lang="ru-RU" sz="2600" b="1">
                <a:solidFill>
                  <a:srgbClr val="FFFF00"/>
                </a:solidFill>
              </a:rPr>
              <a:t>кусочки разложившейся кожи и поддерживающей ткани</a:t>
            </a:r>
            <a:r>
              <a:rPr lang="ru-RU" sz="2600" b="1">
                <a:solidFill>
                  <a:schemeClr val="bg1"/>
                </a:solidFill>
              </a:rPr>
              <a:t>, которые в</a:t>
            </a:r>
            <a:r>
              <a:rPr lang="en-US" sz="2600" b="1">
                <a:solidFill>
                  <a:schemeClr val="bg1"/>
                </a:solidFill>
              </a:rPr>
              <a:t> </a:t>
            </a:r>
            <a:r>
              <a:rPr lang="ru-RU" sz="2600" b="1">
                <a:solidFill>
                  <a:srgbClr val="FFFF00"/>
                </a:solidFill>
              </a:rPr>
              <a:t>известной</a:t>
            </a:r>
            <a:r>
              <a:rPr lang="en-US" sz="2600" b="1">
                <a:solidFill>
                  <a:schemeClr val="bg1"/>
                </a:solidFill>
              </a:rPr>
              <a:t> </a:t>
            </a:r>
            <a:r>
              <a:rPr lang="ru-RU" sz="2600" b="1">
                <a:solidFill>
                  <a:schemeClr val="bg1"/>
                </a:solidFill>
              </a:rPr>
              <a:t>степени напоминают собой перья».</a:t>
            </a:r>
            <a:endParaRPr lang="en-US" sz="2600" b="1">
              <a:solidFill>
                <a:schemeClr val="bg1"/>
              </a:solidFill>
            </a:endParaRPr>
          </a:p>
        </p:txBody>
      </p:sp>
      <p:sp>
        <p:nvSpPr>
          <p:cNvPr id="449540" name="Text Box 5"/>
          <p:cNvSpPr txBox="1">
            <a:spLocks noChangeArrowheads="1"/>
          </p:cNvSpPr>
          <p:nvPr/>
        </p:nvSpPr>
        <p:spPr bwMode="auto">
          <a:xfrm>
            <a:off x="685800" y="4800600"/>
            <a:ext cx="7620000" cy="16160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ru-RU" sz="2200" b="1">
                <a:solidFill>
                  <a:schemeClr val="bg1"/>
                </a:solidFill>
              </a:rPr>
              <a:t>Дэвид Уильямсон.</a:t>
            </a:r>
            <a:r>
              <a:rPr lang="en-US" sz="2200" b="1">
                <a:solidFill>
                  <a:schemeClr val="bg1"/>
                </a:solidFill>
              </a:rPr>
              <a:t> </a:t>
            </a:r>
            <a:r>
              <a:rPr lang="ru-RU" sz="2200" b="1">
                <a:solidFill>
                  <a:schemeClr val="bg1"/>
                </a:solidFill>
              </a:rPr>
              <a:t>«Последние исследования</a:t>
            </a:r>
            <a:r>
              <a:rPr lang="en-US" sz="2200" b="1">
                <a:solidFill>
                  <a:schemeClr val="bg1"/>
                </a:solidFill>
              </a:rPr>
              <a:t>: </a:t>
            </a:r>
            <a:r>
              <a:rPr lang="ru-RU" sz="2200" b="1">
                <a:solidFill>
                  <a:schemeClr val="bg1"/>
                </a:solidFill>
              </a:rPr>
              <a:t>ученые признаются, что не существует доказательств эволюции четвероногих динозавров в птиц».</a:t>
            </a:r>
            <a:r>
              <a:rPr lang="en-US" sz="2200" b="1">
                <a:solidFill>
                  <a:schemeClr val="bg1"/>
                </a:solidFill>
              </a:rPr>
              <a:t> UNC News Services</a:t>
            </a:r>
            <a:r>
              <a:rPr lang="ru-RU" sz="2200" b="1">
                <a:solidFill>
                  <a:schemeClr val="bg1"/>
                </a:solidFill>
              </a:rPr>
              <a:t>.</a:t>
            </a:r>
            <a:r>
              <a:rPr lang="en-US" sz="2200" b="1">
                <a:solidFill>
                  <a:schemeClr val="bg1"/>
                </a:solidFill>
              </a:rPr>
              <a:t> </a:t>
            </a:r>
            <a:r>
              <a:rPr lang="ru-RU" sz="2200" b="1">
                <a:solidFill>
                  <a:schemeClr val="bg1"/>
                </a:solidFill>
              </a:rPr>
              <a:t>Вып</a:t>
            </a:r>
            <a:r>
              <a:rPr lang="en-US" sz="2200" b="1">
                <a:solidFill>
                  <a:schemeClr val="bg1"/>
                </a:solidFill>
              </a:rPr>
              <a:t>. 477 (10 </a:t>
            </a:r>
            <a:r>
              <a:rPr lang="ru-RU" sz="2200" b="1">
                <a:solidFill>
                  <a:schemeClr val="bg1"/>
                </a:solidFill>
              </a:rPr>
              <a:t>октября</a:t>
            </a:r>
            <a:r>
              <a:rPr lang="en-US" sz="2200" b="1">
                <a:solidFill>
                  <a:schemeClr val="bg1"/>
                </a:solidFill>
              </a:rPr>
              <a:t> 2005), &lt;www.unc.edu&gt;.</a:t>
            </a:r>
          </a:p>
        </p:txBody>
      </p:sp>
    </p:spTree>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2"/>
          <p:cNvSpPr>
            <a:spLocks noGrp="1" noChangeArrowheads="1"/>
          </p:cNvSpPr>
          <p:nvPr>
            <p:ph type="title"/>
          </p:nvPr>
        </p:nvSpPr>
        <p:spPr/>
        <p:txBody>
          <a:bodyPr/>
          <a:lstStyle/>
          <a:p>
            <a:r>
              <a:rPr lang="en-US">
                <a:latin typeface="Arial" charset="0"/>
              </a:rPr>
              <a:t>TerraDaily 2005—presumed dino is croc</a:t>
            </a:r>
          </a:p>
        </p:txBody>
      </p:sp>
      <p:pic>
        <p:nvPicPr>
          <p:cNvPr id="450562"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450563" name="Text Box 4"/>
          <p:cNvSpPr txBox="1">
            <a:spLocks noChangeArrowheads="1"/>
          </p:cNvSpPr>
          <p:nvPr/>
        </p:nvSpPr>
        <p:spPr bwMode="auto">
          <a:xfrm>
            <a:off x="762000" y="533400"/>
            <a:ext cx="7620000" cy="50784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ru-RU" b="1">
                <a:solidFill>
                  <a:schemeClr val="bg1"/>
                </a:solidFill>
              </a:rPr>
              <a:t>«Тот факт, что этот</a:t>
            </a:r>
            <a:r>
              <a:rPr lang="en-US" b="1">
                <a:solidFill>
                  <a:schemeClr val="bg1"/>
                </a:solidFill>
              </a:rPr>
              <a:t> </a:t>
            </a:r>
            <a:r>
              <a:rPr lang="ru-RU" b="1">
                <a:solidFill>
                  <a:srgbClr val="FFFF00"/>
                </a:solidFill>
              </a:rPr>
              <a:t>предполагаемый</a:t>
            </a:r>
            <a:r>
              <a:rPr lang="en-US" b="1">
                <a:solidFill>
                  <a:schemeClr val="bg1"/>
                </a:solidFill>
              </a:rPr>
              <a:t> </a:t>
            </a:r>
            <a:r>
              <a:rPr lang="ru-RU" b="1">
                <a:solidFill>
                  <a:schemeClr val="bg1"/>
                </a:solidFill>
              </a:rPr>
              <a:t>динозавр</a:t>
            </a:r>
            <a:r>
              <a:rPr lang="en-US" b="1">
                <a:solidFill>
                  <a:schemeClr val="bg1"/>
                </a:solidFill>
              </a:rPr>
              <a:t>, </a:t>
            </a:r>
            <a:r>
              <a:rPr lang="en-US" b="1" i="1">
                <a:solidFill>
                  <a:schemeClr val="bg1"/>
                </a:solidFill>
              </a:rPr>
              <a:t>Revueltosaurus callenderi</a:t>
            </a:r>
            <a:r>
              <a:rPr lang="en-US" b="1">
                <a:solidFill>
                  <a:schemeClr val="bg1"/>
                </a:solidFill>
              </a:rPr>
              <a:t>, </a:t>
            </a:r>
            <a:r>
              <a:rPr lang="ru-RU" b="1">
                <a:solidFill>
                  <a:schemeClr val="bg1"/>
                </a:solidFill>
              </a:rPr>
              <a:t>на самом деле является предком крокодила не просто разочаровывает охотников за камнями, которые продают большое количество </a:t>
            </a:r>
            <a:r>
              <a:rPr lang="ja-JP" altLang="en-US" b="1">
                <a:solidFill>
                  <a:schemeClr val="bg1"/>
                </a:solidFill>
              </a:rPr>
              <a:t>“</a:t>
            </a:r>
            <a:r>
              <a:rPr lang="ru-RU" altLang="ja-JP" b="1">
                <a:solidFill>
                  <a:schemeClr val="bg1"/>
                </a:solidFill>
              </a:rPr>
              <a:t>динозавровых</a:t>
            </a:r>
            <a:r>
              <a:rPr lang="ja-JP" altLang="en-US" b="1">
                <a:solidFill>
                  <a:schemeClr val="bg1"/>
                </a:solidFill>
              </a:rPr>
              <a:t>”</a:t>
            </a:r>
            <a:r>
              <a:rPr lang="ru-RU" altLang="ja-JP" b="1">
                <a:solidFill>
                  <a:schemeClr val="bg1"/>
                </a:solidFill>
              </a:rPr>
              <a:t> зубов, но и</a:t>
            </a:r>
            <a:r>
              <a:rPr lang="en-US" altLang="ja-JP" b="1">
                <a:solidFill>
                  <a:schemeClr val="bg1"/>
                </a:solidFill>
              </a:rPr>
              <a:t> </a:t>
            </a:r>
            <a:r>
              <a:rPr lang="ru-RU" altLang="ja-JP" b="1">
                <a:solidFill>
                  <a:srgbClr val="FFFF00"/>
                </a:solidFill>
              </a:rPr>
              <a:t>подвергает сомнению</a:t>
            </a:r>
            <a:r>
              <a:rPr lang="en-US" altLang="ja-JP" b="1">
                <a:solidFill>
                  <a:schemeClr val="bg1"/>
                </a:solidFill>
              </a:rPr>
              <a:t> </a:t>
            </a:r>
            <a:r>
              <a:rPr lang="ru-RU" altLang="ja-JP" b="1">
                <a:solidFill>
                  <a:schemeClr val="bg1"/>
                </a:solidFill>
              </a:rPr>
              <a:t>подлинность и прочих </a:t>
            </a:r>
            <a:r>
              <a:rPr lang="ru-RU" altLang="ja-JP" b="1">
                <a:solidFill>
                  <a:srgbClr val="FFFF00"/>
                </a:solidFill>
              </a:rPr>
              <a:t>предполагаемых</a:t>
            </a:r>
            <a:r>
              <a:rPr lang="en-US" altLang="ja-JP" b="1">
                <a:solidFill>
                  <a:schemeClr val="bg1"/>
                </a:solidFill>
              </a:rPr>
              <a:t> </a:t>
            </a:r>
            <a:r>
              <a:rPr lang="ru-RU" altLang="ja-JP" b="1">
                <a:solidFill>
                  <a:schemeClr val="bg1"/>
                </a:solidFill>
              </a:rPr>
              <a:t>предшественников динозавров,</a:t>
            </a:r>
            <a:r>
              <a:rPr lang="en-US" altLang="ja-JP" b="1">
                <a:solidFill>
                  <a:schemeClr val="bg1"/>
                </a:solidFill>
              </a:rPr>
              <a:t> </a:t>
            </a:r>
            <a:r>
              <a:rPr lang="ru-RU" altLang="ja-JP" b="1">
                <a:solidFill>
                  <a:srgbClr val="FFFF00"/>
                </a:solidFill>
              </a:rPr>
              <a:t>известных по одним только зубам</a:t>
            </a:r>
            <a:r>
              <a:rPr lang="en-US" altLang="ja-JP" b="1">
                <a:solidFill>
                  <a:schemeClr val="bg1"/>
                </a:solidFill>
              </a:rPr>
              <a:t>, </a:t>
            </a:r>
            <a:r>
              <a:rPr lang="ru-RU" altLang="ja-JP" b="1">
                <a:solidFill>
                  <a:schemeClr val="bg1"/>
                </a:solidFill>
              </a:rPr>
              <a:t>которые включают в себя</a:t>
            </a:r>
            <a:r>
              <a:rPr lang="en-US" altLang="ja-JP" b="1">
                <a:solidFill>
                  <a:schemeClr val="bg1"/>
                </a:solidFill>
              </a:rPr>
              <a:t> </a:t>
            </a:r>
            <a:r>
              <a:rPr lang="ru-RU" altLang="ja-JP" b="1">
                <a:solidFill>
                  <a:srgbClr val="FFFF00"/>
                </a:solidFill>
              </a:rPr>
              <a:t>всех</a:t>
            </a:r>
            <a:r>
              <a:rPr lang="en-US" altLang="ja-JP" b="1">
                <a:solidFill>
                  <a:schemeClr val="bg1"/>
                </a:solidFill>
              </a:rPr>
              <a:t> </a:t>
            </a:r>
            <a:r>
              <a:rPr lang="ru-RU" altLang="ja-JP" b="1">
                <a:solidFill>
                  <a:schemeClr val="bg1"/>
                </a:solidFill>
              </a:rPr>
              <a:t>поздних триасских</a:t>
            </a:r>
            <a:r>
              <a:rPr lang="en-US" altLang="ja-JP" b="1">
                <a:solidFill>
                  <a:schemeClr val="bg1"/>
                </a:solidFill>
              </a:rPr>
              <a:t> </a:t>
            </a:r>
            <a:r>
              <a:rPr lang="ru-RU" altLang="ja-JP" b="1">
                <a:solidFill>
                  <a:schemeClr val="bg1"/>
                </a:solidFill>
              </a:rPr>
              <a:t>птицеподобных</a:t>
            </a:r>
            <a:r>
              <a:rPr lang="en-US" altLang="ja-JP" b="1">
                <a:solidFill>
                  <a:schemeClr val="bg1"/>
                </a:solidFill>
              </a:rPr>
              <a:t> </a:t>
            </a:r>
            <a:r>
              <a:rPr lang="ru-RU" altLang="ja-JP" b="1">
                <a:solidFill>
                  <a:schemeClr val="bg1"/>
                </a:solidFill>
              </a:rPr>
              <a:t>за пределами Южной Америки</a:t>
            </a:r>
            <a:r>
              <a:rPr lang="en-US" altLang="ja-JP" b="1">
                <a:solidFill>
                  <a:schemeClr val="bg1"/>
                </a:solidFill>
              </a:rPr>
              <a:t>. </a:t>
            </a:r>
            <a:r>
              <a:rPr lang="ja-JP" altLang="en-US" b="1">
                <a:solidFill>
                  <a:schemeClr val="bg1"/>
                </a:solidFill>
              </a:rPr>
              <a:t>“</a:t>
            </a:r>
            <a:r>
              <a:rPr lang="ru-RU" altLang="ja-JP" b="1">
                <a:solidFill>
                  <a:schemeClr val="bg1"/>
                </a:solidFill>
              </a:rPr>
              <a:t>Поскольку зубы выглядят подобно тем, которые, как нам известно, принадлежат </a:t>
            </a:r>
            <a:r>
              <a:rPr lang="en-US" altLang="ja-JP" b="1">
                <a:solidFill>
                  <a:schemeClr val="bg1"/>
                </a:solidFill>
              </a:rPr>
              <a:t> </a:t>
            </a:r>
            <a:r>
              <a:rPr lang="ru-RU" altLang="ja-JP" b="1">
                <a:solidFill>
                  <a:srgbClr val="FFFF00"/>
                </a:solidFill>
              </a:rPr>
              <a:t>травоядным</a:t>
            </a:r>
            <a:r>
              <a:rPr lang="en-US" altLang="ja-JP" b="1">
                <a:solidFill>
                  <a:schemeClr val="bg1"/>
                </a:solidFill>
              </a:rPr>
              <a:t> </a:t>
            </a:r>
            <a:r>
              <a:rPr lang="ru-RU" altLang="ja-JP" b="1">
                <a:solidFill>
                  <a:schemeClr val="bg1"/>
                </a:solidFill>
              </a:rPr>
              <a:t>птицеподобным</a:t>
            </a:r>
            <a:r>
              <a:rPr lang="en-US" altLang="ja-JP" b="1">
                <a:solidFill>
                  <a:schemeClr val="bg1"/>
                </a:solidFill>
              </a:rPr>
              <a:t>, </a:t>
            </a:r>
            <a:r>
              <a:rPr lang="ru-RU" altLang="ja-JP" b="1">
                <a:solidFill>
                  <a:schemeClr val="bg1"/>
                </a:solidFill>
              </a:rPr>
              <a:t>люди приписывают их динозаврам,</a:t>
            </a:r>
            <a:r>
              <a:rPr lang="ja-JP" altLang="en-US" b="1">
                <a:solidFill>
                  <a:schemeClr val="bg1"/>
                </a:solidFill>
              </a:rPr>
              <a:t>”</a:t>
            </a:r>
            <a:r>
              <a:rPr lang="ru-RU" altLang="ja-JP" b="1">
                <a:solidFill>
                  <a:schemeClr val="bg1"/>
                </a:solidFill>
              </a:rPr>
              <a:t> – говорит</a:t>
            </a:r>
            <a:r>
              <a:rPr lang="en-US" altLang="ja-JP" b="1">
                <a:solidFill>
                  <a:schemeClr val="bg1"/>
                </a:solidFill>
              </a:rPr>
              <a:t> [</a:t>
            </a:r>
            <a:r>
              <a:rPr lang="ru-RU" altLang="ja-JP" b="1">
                <a:solidFill>
                  <a:schemeClr val="bg1"/>
                </a:solidFill>
              </a:rPr>
              <a:t>один из палеонтологов</a:t>
            </a:r>
            <a:r>
              <a:rPr lang="en-US" altLang="ja-JP" b="1">
                <a:solidFill>
                  <a:schemeClr val="bg1"/>
                </a:solidFill>
              </a:rPr>
              <a:t>]</a:t>
            </a:r>
            <a:r>
              <a:rPr lang="ru-RU" altLang="ja-JP" b="1">
                <a:solidFill>
                  <a:schemeClr val="bg1"/>
                </a:solidFill>
              </a:rPr>
              <a:t>».</a:t>
            </a:r>
            <a:endParaRPr lang="en-US" b="1">
              <a:solidFill>
                <a:schemeClr val="bg1"/>
              </a:solidFill>
            </a:endParaRPr>
          </a:p>
        </p:txBody>
      </p:sp>
      <p:sp>
        <p:nvSpPr>
          <p:cNvPr id="450564" name="Text Box 5"/>
          <p:cNvSpPr txBox="1">
            <a:spLocks noChangeArrowheads="1"/>
          </p:cNvSpPr>
          <p:nvPr/>
        </p:nvSpPr>
        <p:spPr bwMode="auto">
          <a:xfrm>
            <a:off x="914400" y="5791200"/>
            <a:ext cx="7315200" cy="6953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ru-RU" sz="2200" b="1">
                <a:solidFill>
                  <a:schemeClr val="bg1"/>
                </a:solidFill>
              </a:rPr>
              <a:t>«Эволюция против вымирания»,</a:t>
            </a:r>
            <a:r>
              <a:rPr lang="en-US" sz="2200" b="1">
                <a:solidFill>
                  <a:schemeClr val="bg1"/>
                </a:solidFill>
              </a:rPr>
              <a:t> 27 </a:t>
            </a:r>
            <a:r>
              <a:rPr lang="ru-RU" sz="2200" b="1">
                <a:solidFill>
                  <a:schemeClr val="bg1"/>
                </a:solidFill>
              </a:rPr>
              <a:t>июня</a:t>
            </a:r>
            <a:r>
              <a:rPr lang="en-US" sz="2200" b="1">
                <a:solidFill>
                  <a:schemeClr val="bg1"/>
                </a:solidFill>
              </a:rPr>
              <a:t> 2005,</a:t>
            </a:r>
            <a:r>
              <a:rPr lang="en-US" sz="2200"/>
              <a:t> </a:t>
            </a:r>
            <a:r>
              <a:rPr lang="en-US" sz="2200" b="1">
                <a:solidFill>
                  <a:schemeClr val="bg1"/>
                </a:solidFill>
              </a:rPr>
              <a:t>www.terradaily.com.</a:t>
            </a:r>
          </a:p>
        </p:txBody>
      </p:sp>
    </p:spTree>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2"/>
          <p:cNvSpPr>
            <a:spLocks noGrp="1" noChangeArrowheads="1"/>
          </p:cNvSpPr>
          <p:nvPr>
            <p:ph type="title"/>
          </p:nvPr>
        </p:nvSpPr>
        <p:spPr>
          <a:xfrm>
            <a:off x="457200" y="-914400"/>
            <a:ext cx="8229600" cy="914400"/>
          </a:xfrm>
        </p:spPr>
        <p:txBody>
          <a:bodyPr/>
          <a:lstStyle/>
          <a:p>
            <a:r>
              <a:rPr lang="en-US">
                <a:solidFill>
                  <a:schemeClr val="accent2"/>
                </a:solidFill>
                <a:latin typeface="Arial" charset="0"/>
              </a:rPr>
              <a:t>Dinosaur tracks</a:t>
            </a:r>
          </a:p>
        </p:txBody>
      </p:sp>
      <p:sp>
        <p:nvSpPr>
          <p:cNvPr id="452610" name="Text Box 3"/>
          <p:cNvSpPr txBox="1">
            <a:spLocks noChangeArrowheads="1"/>
          </p:cNvSpPr>
          <p:nvPr/>
        </p:nvSpPr>
        <p:spPr bwMode="auto">
          <a:xfrm>
            <a:off x="609600" y="1066800"/>
            <a:ext cx="4724400" cy="48561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30000"/>
              </a:spcBef>
              <a:buFontTx/>
              <a:buAutoNum type="arabicPeriod"/>
            </a:pPr>
            <a:r>
              <a:rPr lang="ru-RU" b="1">
                <a:solidFill>
                  <a:schemeClr val="bg1"/>
                </a:solidFill>
              </a:rPr>
              <a:t>Следы почти всегда прямые и параллельные</a:t>
            </a:r>
            <a:endParaRPr lang="en-US" b="1">
              <a:solidFill>
                <a:schemeClr val="bg1"/>
              </a:solidFill>
            </a:endParaRPr>
          </a:p>
          <a:p>
            <a:pPr eaLnBrk="1" hangingPunct="1">
              <a:lnSpc>
                <a:spcPct val="90000"/>
              </a:lnSpc>
              <a:spcBef>
                <a:spcPct val="30000"/>
              </a:spcBef>
              <a:buFontTx/>
              <a:buAutoNum type="arabicPeriod"/>
            </a:pPr>
            <a:r>
              <a:rPr lang="ru-RU" b="1">
                <a:solidFill>
                  <a:schemeClr val="bg1"/>
                </a:solidFill>
              </a:rPr>
              <a:t>Очень мало следов молодых динозавров</a:t>
            </a:r>
            <a:endParaRPr lang="en-US" b="1">
              <a:solidFill>
                <a:schemeClr val="bg1"/>
              </a:solidFill>
            </a:endParaRPr>
          </a:p>
          <a:p>
            <a:pPr eaLnBrk="1" hangingPunct="1">
              <a:lnSpc>
                <a:spcPct val="90000"/>
              </a:lnSpc>
              <a:spcBef>
                <a:spcPct val="30000"/>
              </a:spcBef>
              <a:buFontTx/>
              <a:buAutoNum type="arabicPeriod"/>
            </a:pPr>
            <a:r>
              <a:rPr lang="ru-RU" b="1">
                <a:solidFill>
                  <a:schemeClr val="bg1"/>
                </a:solidFill>
              </a:rPr>
              <a:t>Найдены только на ровных твердых поверхностях</a:t>
            </a:r>
            <a:endParaRPr lang="en-US" b="1">
              <a:solidFill>
                <a:schemeClr val="bg1"/>
              </a:solidFill>
            </a:endParaRPr>
          </a:p>
          <a:p>
            <a:pPr eaLnBrk="1" hangingPunct="1">
              <a:lnSpc>
                <a:spcPct val="90000"/>
              </a:lnSpc>
              <a:spcBef>
                <a:spcPct val="30000"/>
              </a:spcBef>
              <a:buFontTx/>
              <a:buAutoNum type="arabicPeriod"/>
            </a:pPr>
            <a:r>
              <a:rPr lang="ru-RU" b="1">
                <a:solidFill>
                  <a:schemeClr val="bg1"/>
                </a:solidFill>
              </a:rPr>
              <a:t>Растительность встречается редко с отпечатками или гнездами</a:t>
            </a:r>
            <a:endParaRPr lang="en-US" b="1">
              <a:solidFill>
                <a:schemeClr val="bg1"/>
              </a:solidFill>
            </a:endParaRPr>
          </a:p>
          <a:p>
            <a:pPr eaLnBrk="1" hangingPunct="1">
              <a:lnSpc>
                <a:spcPct val="90000"/>
              </a:lnSpc>
              <a:spcBef>
                <a:spcPct val="30000"/>
              </a:spcBef>
              <a:buFontTx/>
              <a:buAutoNum type="arabicPeriod"/>
            </a:pPr>
            <a:r>
              <a:rPr lang="ru-RU" b="1">
                <a:solidFill>
                  <a:schemeClr val="bg1"/>
                </a:solidFill>
              </a:rPr>
              <a:t>Часто отпечатки только передних лап четвероногих динозавров</a:t>
            </a:r>
            <a:endParaRPr lang="en-US" b="1">
              <a:solidFill>
                <a:schemeClr val="bg1"/>
              </a:solidFill>
            </a:endParaRPr>
          </a:p>
        </p:txBody>
      </p:sp>
      <p:sp>
        <p:nvSpPr>
          <p:cNvPr id="452611" name="Text Box 4"/>
          <p:cNvSpPr txBox="1">
            <a:spLocks noChangeArrowheads="1"/>
          </p:cNvSpPr>
          <p:nvPr/>
        </p:nvSpPr>
        <p:spPr bwMode="auto">
          <a:xfrm>
            <a:off x="0" y="425450"/>
            <a:ext cx="9144000" cy="554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3000" b="1">
                <a:solidFill>
                  <a:schemeClr val="accent1"/>
                </a:solidFill>
              </a:rPr>
              <a:t>Следы динозавров</a:t>
            </a:r>
            <a:r>
              <a:rPr lang="en-US" sz="3000" b="1">
                <a:solidFill>
                  <a:schemeClr val="accent1"/>
                </a:solidFill>
              </a:rPr>
              <a:t>: </a:t>
            </a:r>
            <a:r>
              <a:rPr lang="ru-RU" sz="3000" b="1">
                <a:solidFill>
                  <a:schemeClr val="accent1"/>
                </a:solidFill>
              </a:rPr>
              <a:t>Доказательство потопа</a:t>
            </a:r>
            <a:endParaRPr lang="en-US" sz="3000" b="1">
              <a:solidFill>
                <a:schemeClr val="accent1"/>
              </a:solidFill>
            </a:endParaRPr>
          </a:p>
        </p:txBody>
      </p:sp>
      <p:pic>
        <p:nvPicPr>
          <p:cNvPr id="452612" name="Picture 5" descr="dino tracks--AiG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57800" y="1676400"/>
            <a:ext cx="32956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454658" name="Rectangle 2"/>
          <p:cNvSpPr>
            <a:spLocks noGrp="1" noChangeArrowheads="1"/>
          </p:cNvSpPr>
          <p:nvPr>
            <p:ph type="title" idx="4294967295"/>
          </p:nvPr>
        </p:nvSpPr>
        <p:spPr/>
        <p:txBody>
          <a:bodyPr/>
          <a:lstStyle/>
          <a:p>
            <a:pPr eaLnBrk="1" hangingPunct="1"/>
            <a:r>
              <a:rPr lang="en-US">
                <a:solidFill>
                  <a:schemeClr val="accent2"/>
                </a:solidFill>
                <a:latin typeface="Arial" charset="0"/>
                <a:ea typeface="ＭＳ Ｐゴシック" charset="0"/>
              </a:rPr>
              <a:t>Literal Days 1-6 animated</a:t>
            </a:r>
          </a:p>
        </p:txBody>
      </p:sp>
      <p:sp>
        <p:nvSpPr>
          <p:cNvPr id="454659" name="Text Box 3"/>
          <p:cNvSpPr txBox="1">
            <a:spLocks noChangeArrowheads="1"/>
          </p:cNvSpPr>
          <p:nvPr/>
        </p:nvSpPr>
        <p:spPr bwMode="auto">
          <a:xfrm>
            <a:off x="0" y="533400"/>
            <a:ext cx="9144000" cy="8842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5200" b="1">
                <a:solidFill>
                  <a:srgbClr val="FFFF00"/>
                </a:solidFill>
                <a:cs typeface="Arial" charset="0"/>
              </a:rPr>
              <a:t>Бытие</a:t>
            </a:r>
            <a:r>
              <a:rPr lang="en-US" sz="5200" b="1">
                <a:solidFill>
                  <a:srgbClr val="FFFF00"/>
                </a:solidFill>
                <a:cs typeface="Arial" charset="0"/>
              </a:rPr>
              <a:t> 1: </a:t>
            </a:r>
            <a:r>
              <a:rPr lang="ru-RU" sz="5200" b="1">
                <a:solidFill>
                  <a:srgbClr val="FFFF00"/>
                </a:solidFill>
                <a:cs typeface="Arial" charset="0"/>
              </a:rPr>
              <a:t>Буквальные дни</a:t>
            </a:r>
            <a:endParaRPr lang="en-US" sz="5200" b="1">
              <a:solidFill>
                <a:srgbClr val="FFFF00"/>
              </a:solidFill>
              <a:cs typeface="Arial" charset="0"/>
            </a:endParaRPr>
          </a:p>
        </p:txBody>
      </p:sp>
      <p:sp>
        <p:nvSpPr>
          <p:cNvPr id="4006916" name="Text Box 4"/>
          <p:cNvSpPr txBox="1">
            <a:spLocks noChangeArrowheads="1"/>
          </p:cNvSpPr>
          <p:nvPr/>
        </p:nvSpPr>
        <p:spPr bwMode="auto">
          <a:xfrm>
            <a:off x="-304800" y="1690688"/>
            <a:ext cx="9448800" cy="523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800" b="1">
                <a:solidFill>
                  <a:schemeClr val="bg1"/>
                </a:solidFill>
                <a:cs typeface="Arial" charset="0"/>
              </a:rPr>
              <a:t>      1.</a:t>
            </a:r>
            <a:r>
              <a:rPr lang="ru-RU" sz="2800" b="1">
                <a:solidFill>
                  <a:schemeClr val="bg1"/>
                </a:solidFill>
                <a:cs typeface="Arial" charset="0"/>
              </a:rPr>
              <a:t> </a:t>
            </a:r>
            <a:r>
              <a:rPr lang="en-US" sz="2800" b="1" i="1">
                <a:solidFill>
                  <a:schemeClr val="accent1"/>
                </a:solidFill>
                <a:cs typeface="Arial" charset="0"/>
              </a:rPr>
              <a:t>Yom</a:t>
            </a:r>
            <a:r>
              <a:rPr lang="en-US" sz="2800" b="1">
                <a:solidFill>
                  <a:schemeClr val="bg1"/>
                </a:solidFill>
                <a:cs typeface="Arial" charset="0"/>
              </a:rPr>
              <a:t> </a:t>
            </a:r>
            <a:r>
              <a:rPr lang="ru-RU" sz="2800" b="1">
                <a:solidFill>
                  <a:schemeClr val="bg1"/>
                </a:solidFill>
                <a:cs typeface="Arial" charset="0"/>
              </a:rPr>
              <a:t>подразумевает буквальный день в ст.</a:t>
            </a:r>
            <a:r>
              <a:rPr lang="en-US" sz="2800" b="1">
                <a:solidFill>
                  <a:schemeClr val="bg1"/>
                </a:solidFill>
                <a:cs typeface="Arial" charset="0"/>
              </a:rPr>
              <a:t> 5</a:t>
            </a:r>
          </a:p>
        </p:txBody>
      </p:sp>
      <p:sp>
        <p:nvSpPr>
          <p:cNvPr id="4006917" name="Text Box 5"/>
          <p:cNvSpPr txBox="1">
            <a:spLocks noChangeArrowheads="1"/>
          </p:cNvSpPr>
          <p:nvPr/>
        </p:nvSpPr>
        <p:spPr bwMode="auto">
          <a:xfrm>
            <a:off x="-304800" y="2833688"/>
            <a:ext cx="9448800"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800" b="1">
                <a:solidFill>
                  <a:schemeClr val="bg1"/>
                </a:solidFill>
                <a:cs typeface="Arial" charset="0"/>
              </a:rPr>
              <a:t>      2.</a:t>
            </a:r>
            <a:r>
              <a:rPr lang="ru-RU" sz="2800" b="1">
                <a:solidFill>
                  <a:schemeClr val="bg1"/>
                </a:solidFill>
                <a:cs typeface="Arial" charset="0"/>
              </a:rPr>
              <a:t> </a:t>
            </a:r>
            <a:r>
              <a:rPr lang="en-US" sz="2800" b="1" i="1">
                <a:solidFill>
                  <a:schemeClr val="accent1"/>
                </a:solidFill>
                <a:cs typeface="Arial" charset="0"/>
              </a:rPr>
              <a:t>Yom</a:t>
            </a:r>
            <a:r>
              <a:rPr lang="en-US" sz="2800" b="1">
                <a:solidFill>
                  <a:schemeClr val="bg1"/>
                </a:solidFill>
                <a:cs typeface="Arial" charset="0"/>
              </a:rPr>
              <a:t> </a:t>
            </a:r>
            <a:r>
              <a:rPr lang="ru-RU" sz="2800" b="1">
                <a:solidFill>
                  <a:schemeClr val="bg1"/>
                </a:solidFill>
                <a:cs typeface="Arial" charset="0"/>
              </a:rPr>
              <a:t>с числительными</a:t>
            </a:r>
            <a:endParaRPr lang="en-US" sz="2800" b="1">
              <a:solidFill>
                <a:schemeClr val="bg1"/>
              </a:solidFill>
              <a:cs typeface="Arial" charset="0"/>
            </a:endParaRPr>
          </a:p>
        </p:txBody>
      </p:sp>
      <p:sp>
        <p:nvSpPr>
          <p:cNvPr id="4006918" name="Text Box 6"/>
          <p:cNvSpPr txBox="1">
            <a:spLocks noChangeArrowheads="1"/>
          </p:cNvSpPr>
          <p:nvPr/>
        </p:nvSpPr>
        <p:spPr bwMode="auto">
          <a:xfrm>
            <a:off x="-304800" y="3976688"/>
            <a:ext cx="9753600"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800" b="1">
                <a:solidFill>
                  <a:schemeClr val="bg1"/>
                </a:solidFill>
                <a:cs typeface="Arial" charset="0"/>
              </a:rPr>
              <a:t>      3.</a:t>
            </a:r>
            <a:r>
              <a:rPr lang="ru-RU" sz="2800" b="1">
                <a:solidFill>
                  <a:schemeClr val="bg1"/>
                </a:solidFill>
                <a:cs typeface="Arial" charset="0"/>
              </a:rPr>
              <a:t> </a:t>
            </a:r>
            <a:r>
              <a:rPr lang="en-US" sz="2800" b="1" i="1">
                <a:solidFill>
                  <a:schemeClr val="accent1"/>
                </a:solidFill>
                <a:cs typeface="Arial" charset="0"/>
              </a:rPr>
              <a:t>Yom</a:t>
            </a:r>
            <a:r>
              <a:rPr lang="en-US" sz="2800" b="1">
                <a:solidFill>
                  <a:schemeClr val="bg1"/>
                </a:solidFill>
                <a:cs typeface="Arial" charset="0"/>
              </a:rPr>
              <a:t> </a:t>
            </a:r>
            <a:r>
              <a:rPr lang="ru-RU" sz="2800" b="1">
                <a:solidFill>
                  <a:schemeClr val="bg1"/>
                </a:solidFill>
                <a:cs typeface="Arial" charset="0"/>
              </a:rPr>
              <a:t>в сочетании со словами «вечер» и «утро»</a:t>
            </a:r>
            <a:endParaRPr lang="en-US" sz="2800" b="1">
              <a:solidFill>
                <a:schemeClr val="bg1"/>
              </a:solidFill>
              <a:cs typeface="Arial" charset="0"/>
            </a:endParaRPr>
          </a:p>
        </p:txBody>
      </p:sp>
      <p:sp>
        <p:nvSpPr>
          <p:cNvPr id="4006919" name="Text Box 7"/>
          <p:cNvSpPr txBox="1">
            <a:spLocks noChangeArrowheads="1"/>
          </p:cNvSpPr>
          <p:nvPr/>
        </p:nvSpPr>
        <p:spPr bwMode="auto">
          <a:xfrm>
            <a:off x="-304800" y="5119688"/>
            <a:ext cx="9448800" cy="523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800" b="1">
                <a:solidFill>
                  <a:schemeClr val="bg1"/>
                </a:solidFill>
                <a:cs typeface="Arial" charset="0"/>
              </a:rPr>
              <a:t>      4.</a:t>
            </a:r>
            <a:r>
              <a:rPr lang="ru-RU" sz="2800" b="1">
                <a:solidFill>
                  <a:schemeClr val="bg1"/>
                </a:solidFill>
                <a:cs typeface="Arial" charset="0"/>
              </a:rPr>
              <a:t> </a:t>
            </a:r>
            <a:r>
              <a:rPr lang="en-US" sz="2800" b="1" i="1">
                <a:solidFill>
                  <a:schemeClr val="accent1"/>
                </a:solidFill>
                <a:cs typeface="Arial" charset="0"/>
              </a:rPr>
              <a:t>Yom</a:t>
            </a:r>
            <a:r>
              <a:rPr lang="en-US" sz="2800" b="1">
                <a:solidFill>
                  <a:schemeClr val="bg1"/>
                </a:solidFill>
                <a:cs typeface="Arial" charset="0"/>
              </a:rPr>
              <a:t> </a:t>
            </a:r>
            <a:r>
              <a:rPr lang="ru-RU" sz="2800" b="1">
                <a:solidFill>
                  <a:schemeClr val="bg1"/>
                </a:solidFill>
                <a:cs typeface="Arial" charset="0"/>
              </a:rPr>
              <a:t>подразумевает буквальный день в ст</a:t>
            </a:r>
            <a:r>
              <a:rPr lang="en-US" sz="2800" b="1">
                <a:solidFill>
                  <a:schemeClr val="bg1"/>
                </a:solidFill>
                <a:cs typeface="Arial" charset="0"/>
              </a:rPr>
              <a:t>. 14</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06916"/>
                                        </p:tgtEl>
                                        <p:attrNameLst>
                                          <p:attrName>style.visibility</p:attrName>
                                        </p:attrNameLst>
                                      </p:cBhvr>
                                      <p:to>
                                        <p:strVal val="visible"/>
                                      </p:to>
                                    </p:set>
                                    <p:animEffect transition="in" filter="wipe(left)">
                                      <p:cBhvr>
                                        <p:cTn id="7" dur="500"/>
                                        <p:tgtEl>
                                          <p:spTgt spid="4006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06917"/>
                                        </p:tgtEl>
                                        <p:attrNameLst>
                                          <p:attrName>style.visibility</p:attrName>
                                        </p:attrNameLst>
                                      </p:cBhvr>
                                      <p:to>
                                        <p:strVal val="visible"/>
                                      </p:to>
                                    </p:set>
                                    <p:animEffect transition="in" filter="wipe(left)">
                                      <p:cBhvr>
                                        <p:cTn id="12" dur="500"/>
                                        <p:tgtEl>
                                          <p:spTgt spid="40069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06918"/>
                                        </p:tgtEl>
                                        <p:attrNameLst>
                                          <p:attrName>style.visibility</p:attrName>
                                        </p:attrNameLst>
                                      </p:cBhvr>
                                      <p:to>
                                        <p:strVal val="visible"/>
                                      </p:to>
                                    </p:set>
                                    <p:animEffect transition="in" filter="wipe(left)">
                                      <p:cBhvr>
                                        <p:cTn id="17" dur="500"/>
                                        <p:tgtEl>
                                          <p:spTgt spid="40069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006919"/>
                                        </p:tgtEl>
                                        <p:attrNameLst>
                                          <p:attrName>style.visibility</p:attrName>
                                        </p:attrNameLst>
                                      </p:cBhvr>
                                      <p:to>
                                        <p:strVal val="visible"/>
                                      </p:to>
                                    </p:set>
                                    <p:animEffect transition="in" filter="wipe(left)">
                                      <p:cBhvr>
                                        <p:cTn id="22" dur="500"/>
                                        <p:tgtEl>
                                          <p:spTgt spid="4006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6916" grpId="0"/>
      <p:bldP spid="4006917" grpId="0"/>
      <p:bldP spid="4006918" grpId="0"/>
      <p:bldP spid="4006919" grpId="0"/>
    </p:bld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11266" name="Rectangle 2"/>
          <p:cNvSpPr>
            <a:spLocks noGrp="1" noChangeArrowheads="1"/>
          </p:cNvSpPr>
          <p:nvPr>
            <p:ph type="title" idx="4294967295"/>
          </p:nvPr>
        </p:nvSpPr>
        <p:spPr>
          <a:xfrm>
            <a:off x="76200" y="152400"/>
            <a:ext cx="4343400" cy="1676400"/>
          </a:xfrm>
        </p:spPr>
        <p:txBody>
          <a:bodyPr/>
          <a:lstStyle/>
          <a:p>
            <a:pPr eaLnBrk="1" hangingPunct="1">
              <a:lnSpc>
                <a:spcPct val="90000"/>
              </a:lnSpc>
              <a:defRPr/>
            </a:pPr>
            <a:r>
              <a:rPr lang="ru-RU" sz="4000" b="1" smtClean="0">
                <a:effectLst>
                  <a:outerShdw blurRad="38100" dist="38100" dir="2700000" algn="tl">
                    <a:srgbClr val="000000"/>
                  </a:outerShdw>
                </a:effectLst>
                <a:latin typeface="Arial" charset="0"/>
              </a:rPr>
              <a:t>Теория «подогрева»</a:t>
            </a:r>
            <a:endParaRPr lang="en-US" sz="4000" b="1" smtClean="0">
              <a:effectLst>
                <a:outerShdw blurRad="38100" dist="38100" dir="2700000" algn="tl">
                  <a:srgbClr val="000000"/>
                </a:outerShdw>
              </a:effectLst>
            </a:endParaRPr>
          </a:p>
        </p:txBody>
      </p:sp>
      <p:pic>
        <p:nvPicPr>
          <p:cNvPr id="3211267" name="Picture 3" descr="Tricerakee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533400"/>
            <a:ext cx="4156075" cy="58674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11268" name="Oval 4"/>
          <p:cNvSpPr>
            <a:spLocks noChangeArrowheads="1"/>
          </p:cNvSpPr>
          <p:nvPr/>
        </p:nvSpPr>
        <p:spPr bwMode="auto">
          <a:xfrm>
            <a:off x="4572000" y="2895600"/>
            <a:ext cx="1600200" cy="1143000"/>
          </a:xfrm>
          <a:prstGeom prst="ellipse">
            <a:avLst/>
          </a:prstGeom>
          <a:solidFill>
            <a:srgbClr val="FFFFFF"/>
          </a:solidFill>
          <a:ln w="9525">
            <a:noFill/>
            <a:round/>
            <a:headEnd/>
            <a:tailEnd/>
          </a:ln>
          <a:effectLst/>
        </p:spPr>
        <p:txBody>
          <a:bodyPr wrap="none" anchor="ctr"/>
          <a:lstStyle/>
          <a:p>
            <a:pPr algn="ctr" eaLnBrk="0" hangingPunct="0">
              <a:defRPr/>
            </a:pPr>
            <a:r>
              <a:rPr lang="ru-RU" sz="3200">
                <a:solidFill>
                  <a:schemeClr val="hlink"/>
                </a:solidFill>
                <a:effectLst>
                  <a:outerShdw blurRad="38100" dist="38100" dir="2700000" algn="tl">
                    <a:srgbClr val="DDDDDD"/>
                  </a:outerShdw>
                </a:effectLst>
                <a:latin typeface="Eras Bold ITC" charset="0"/>
                <a:cs typeface="Arial" charset="0"/>
              </a:rPr>
              <a:t>Бррррр</a:t>
            </a:r>
            <a:r>
              <a:rPr lang="en-US" sz="3200">
                <a:solidFill>
                  <a:schemeClr val="hlink"/>
                </a:solidFill>
                <a:effectLst>
                  <a:outerShdw blurRad="38100" dist="38100" dir="2700000" algn="tl">
                    <a:srgbClr val="DDDDDD"/>
                  </a:outerShdw>
                </a:effectLst>
                <a:latin typeface="Eras Bold ITC" charset="0"/>
                <a:cs typeface="Arial" charset="0"/>
              </a:rPr>
              <a:t>!</a:t>
            </a:r>
          </a:p>
        </p:txBody>
      </p:sp>
      <p:sp>
        <p:nvSpPr>
          <p:cNvPr id="3211269" name="Text Box 5"/>
          <p:cNvSpPr txBox="1">
            <a:spLocks noChangeArrowheads="1"/>
          </p:cNvSpPr>
          <p:nvPr/>
        </p:nvSpPr>
        <p:spPr bwMode="auto">
          <a:xfrm>
            <a:off x="533400" y="1676400"/>
            <a:ext cx="3810000" cy="4524375"/>
          </a:xfrm>
          <a:prstGeom prst="rect">
            <a:avLst/>
          </a:prstGeom>
          <a:solidFill>
            <a:srgbClr val="FFFF99"/>
          </a:solidFill>
          <a:ln w="38100">
            <a:solidFill>
              <a:schemeClr val="bg2"/>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ru-RU" b="1">
                <a:solidFill>
                  <a:schemeClr val="bg2"/>
                </a:solidFill>
                <a:latin typeface="Times New Roman" charset="0"/>
                <a:cs typeface="Arial" charset="0"/>
              </a:rPr>
              <a:t>«Действительно</a:t>
            </a:r>
            <a:r>
              <a:rPr lang="en-US" b="1">
                <a:solidFill>
                  <a:schemeClr val="bg2"/>
                </a:solidFill>
                <a:latin typeface="Times New Roman" charset="0"/>
                <a:cs typeface="Arial" charset="0"/>
              </a:rPr>
              <a:t>, </a:t>
            </a:r>
            <a:r>
              <a:rPr lang="ru-RU" b="1">
                <a:solidFill>
                  <a:schemeClr val="bg2"/>
                </a:solidFill>
                <a:latin typeface="Times New Roman" charset="0"/>
                <a:cs typeface="Arial" charset="0"/>
              </a:rPr>
              <a:t>самое простое и глубокое возражение всем теориям терморегуляции таково: почему перья? Перья исключительно сложны с точки зрения и структуры, и эмбриологии».</a:t>
            </a:r>
            <a:endParaRPr lang="en-US" b="1">
              <a:solidFill>
                <a:schemeClr val="bg2"/>
              </a:solidFill>
              <a:latin typeface="Times New Roman" charset="0"/>
              <a:cs typeface="Arial" charset="0"/>
            </a:endParaRPr>
          </a:p>
          <a:p>
            <a:endParaRPr lang="ru-RU" b="1">
              <a:solidFill>
                <a:schemeClr val="bg2"/>
              </a:solidFill>
              <a:latin typeface="Arial Narrow" charset="0"/>
              <a:cs typeface="Arial" charset="0"/>
            </a:endParaRPr>
          </a:p>
          <a:p>
            <a:r>
              <a:rPr lang="en-US" b="1">
                <a:solidFill>
                  <a:schemeClr val="bg2"/>
                </a:solidFill>
                <a:latin typeface="Arial Narrow" charset="0"/>
                <a:cs typeface="Arial" charset="0"/>
              </a:rPr>
              <a:t>(</a:t>
            </a:r>
            <a:r>
              <a:rPr lang="ru-RU" b="1">
                <a:solidFill>
                  <a:schemeClr val="bg2"/>
                </a:solidFill>
                <a:latin typeface="Arial Narrow" charset="0"/>
                <a:cs typeface="Arial" charset="0"/>
              </a:rPr>
              <a:t>Алан</a:t>
            </a:r>
            <a:r>
              <a:rPr lang="en-US" b="1">
                <a:solidFill>
                  <a:schemeClr val="bg2"/>
                </a:solidFill>
                <a:latin typeface="Arial Narrow" charset="0"/>
                <a:cs typeface="Arial" charset="0"/>
              </a:rPr>
              <a:t> </a:t>
            </a:r>
            <a:r>
              <a:rPr lang="ru-RU" b="1">
                <a:solidFill>
                  <a:schemeClr val="bg2"/>
                </a:solidFill>
                <a:latin typeface="Arial Narrow" charset="0"/>
                <a:cs typeface="Arial" charset="0"/>
              </a:rPr>
              <a:t>Федуккья. </a:t>
            </a:r>
            <a:r>
              <a:rPr lang="ru-RU" b="1" i="1">
                <a:solidFill>
                  <a:schemeClr val="bg2"/>
                </a:solidFill>
                <a:latin typeface="Arial Narrow" charset="0"/>
                <a:cs typeface="Arial" charset="0"/>
              </a:rPr>
              <a:t>Возраст птиц.</a:t>
            </a:r>
            <a:r>
              <a:rPr lang="en-US" b="1" i="1">
                <a:solidFill>
                  <a:schemeClr val="bg2"/>
                </a:solidFill>
                <a:latin typeface="Arial Narrow" charset="0"/>
                <a:cs typeface="Arial" charset="0"/>
              </a:rPr>
              <a:t> </a:t>
            </a:r>
            <a:r>
              <a:rPr lang="ru-RU" b="1">
                <a:solidFill>
                  <a:schemeClr val="bg2"/>
                </a:solidFill>
                <a:latin typeface="Arial Narrow" charset="0"/>
                <a:cs typeface="Arial" charset="0"/>
              </a:rPr>
              <a:t>С</a:t>
            </a:r>
            <a:r>
              <a:rPr lang="en-US" b="1">
                <a:solidFill>
                  <a:schemeClr val="bg2"/>
                </a:solidFill>
                <a:latin typeface="Arial Narrow" charset="0"/>
                <a:cs typeface="Arial" charset="0"/>
              </a:rPr>
              <a:t>. 55)</a:t>
            </a:r>
          </a:p>
        </p:txBody>
      </p:sp>
      <p:sp>
        <p:nvSpPr>
          <p:cNvPr id="3211270" name="Rectangle 6"/>
          <p:cNvSpPr>
            <a:spLocks noChangeArrowheads="1"/>
          </p:cNvSpPr>
          <p:nvPr/>
        </p:nvSpPr>
        <p:spPr bwMode="auto">
          <a:xfrm>
            <a:off x="4876800" y="5791200"/>
            <a:ext cx="3505200" cy="533400"/>
          </a:xfrm>
          <a:prstGeom prst="rect">
            <a:avLst/>
          </a:prstGeom>
          <a:solidFill>
            <a:srgbClr val="336600"/>
          </a:solidFill>
          <a:ln w="28575">
            <a:solidFill>
              <a:schemeClr val="bg2"/>
            </a:solidFill>
            <a:miter lim="800000"/>
            <a:headEnd/>
            <a:tailEnd/>
          </a:ln>
          <a:effectLst/>
        </p:spPr>
        <p:txBody>
          <a:bodyPr wrap="none" anchor="ctr"/>
          <a:lstStyle/>
          <a:p>
            <a:pPr algn="ctr" eaLnBrk="0" hangingPunct="0">
              <a:defRPr/>
            </a:pPr>
            <a:r>
              <a:rPr lang="ru-RU" sz="3200" b="1">
                <a:effectLst>
                  <a:outerShdw blurRad="38100" dist="38100" dir="2700000" algn="tl">
                    <a:srgbClr val="000000"/>
                  </a:outerShdw>
                </a:effectLst>
                <a:latin typeface="Eras Bold ITC" charset="0"/>
                <a:cs typeface="Arial" charset="0"/>
              </a:rPr>
              <a:t>Суперракета</a:t>
            </a:r>
            <a:endParaRPr lang="en-US" sz="3200" b="1">
              <a:effectLst>
                <a:outerShdw blurRad="38100" dist="38100" dir="2700000" algn="tl">
                  <a:srgbClr val="000000"/>
                </a:outerShdw>
              </a:effectLst>
              <a:latin typeface="Eras Bold ITC" charset="0"/>
              <a:cs typeface="Arial" charset="0"/>
            </a:endParaRPr>
          </a:p>
        </p:txBody>
      </p:sp>
    </p:spTree>
  </p:cSld>
  <p:clrMapOvr>
    <a:masterClrMapping/>
  </p:clrMapOvr>
  <p:transition xmlns:p14="http://schemas.microsoft.com/office/powerpoint/2010/main">
    <p:pull di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3211267"/>
                                        </p:tgtEl>
                                        <p:attrNameLst>
                                          <p:attrName>style.visibility</p:attrName>
                                        </p:attrNameLst>
                                      </p:cBhvr>
                                      <p:to>
                                        <p:strVal val="visible"/>
                                      </p:to>
                                    </p:set>
                                    <p:animEffect transition="in" filter="checkerboard(down)">
                                      <p:cBhvr>
                                        <p:cTn id="7" dur="500"/>
                                        <p:tgtEl>
                                          <p:spTgt spid="3211267"/>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32112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211270"/>
                                        </p:tgtEl>
                                        <p:attrNameLst>
                                          <p:attrName>style.visibility</p:attrName>
                                        </p:attrNameLst>
                                      </p:cBhvr>
                                      <p:to>
                                        <p:strVal val="visible"/>
                                      </p:to>
                                    </p:set>
                                    <p:anim calcmode="lin" valueType="num">
                                      <p:cBhvr additive="base">
                                        <p:cTn id="15" dur="500" fill="hold"/>
                                        <p:tgtEl>
                                          <p:spTgt spid="3211270"/>
                                        </p:tgtEl>
                                        <p:attrNameLst>
                                          <p:attrName>ppt_x</p:attrName>
                                        </p:attrNameLst>
                                      </p:cBhvr>
                                      <p:tavLst>
                                        <p:tav tm="0">
                                          <p:val>
                                            <p:strVal val="0-#ppt_w/2"/>
                                          </p:val>
                                        </p:tav>
                                        <p:tav tm="100000">
                                          <p:val>
                                            <p:strVal val="#ppt_x"/>
                                          </p:val>
                                        </p:tav>
                                      </p:tavLst>
                                    </p:anim>
                                    <p:anim calcmode="lin" valueType="num">
                                      <p:cBhvr additive="base">
                                        <p:cTn id="16" dur="500" fill="hold"/>
                                        <p:tgtEl>
                                          <p:spTgt spid="3211270"/>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42" fill="hold" grpId="0" nodeType="clickEffect">
                                  <p:stCondLst>
                                    <p:cond delay="0"/>
                                  </p:stCondLst>
                                  <p:childTnLst>
                                    <p:set>
                                      <p:cBhvr>
                                        <p:cTn id="20" dur="1" fill="hold">
                                          <p:stCondLst>
                                            <p:cond delay="0"/>
                                          </p:stCondLst>
                                        </p:cTn>
                                        <p:tgtEl>
                                          <p:spTgt spid="3211269"/>
                                        </p:tgtEl>
                                        <p:attrNameLst>
                                          <p:attrName>style.visibility</p:attrName>
                                        </p:attrNameLst>
                                      </p:cBhvr>
                                      <p:to>
                                        <p:strVal val="visible"/>
                                      </p:to>
                                    </p:set>
                                    <p:animEffect transition="in" filter="barn(outHorizontal)">
                                      <p:cBhvr>
                                        <p:cTn id="21" dur="500"/>
                                        <p:tgtEl>
                                          <p:spTgt spid="32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1268" grpId="0" animBg="1" autoUpdateAnimBg="0"/>
      <p:bldP spid="3211269" grpId="0" animBg="1" autoUpdateAnimBg="0"/>
      <p:bldP spid="3211270"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5345" name="Rectangle 2"/>
          <p:cNvSpPr>
            <a:spLocks noGrp="1" noChangeArrowheads="1"/>
          </p:cNvSpPr>
          <p:nvPr>
            <p:ph type="title"/>
          </p:nvPr>
        </p:nvSpPr>
        <p:spPr/>
        <p:txBody>
          <a:bodyPr/>
          <a:lstStyle/>
          <a:p>
            <a:pPr eaLnBrk="1" hangingPunct="1"/>
            <a:r>
              <a:rPr lang="en-US">
                <a:latin typeface="Arial" charset="0"/>
              </a:rPr>
              <a:t>Encyclopedia of Dinosaurs—evolving reptiles</a:t>
            </a:r>
          </a:p>
        </p:txBody>
      </p:sp>
      <p:pic>
        <p:nvPicPr>
          <p:cNvPr id="185346" name="Picture 3" descr="Purpl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9332" name="Text Box 4"/>
          <p:cNvSpPr txBox="1">
            <a:spLocks noChangeArrowheads="1"/>
          </p:cNvSpPr>
          <p:nvPr/>
        </p:nvSpPr>
        <p:spPr bwMode="auto">
          <a:xfrm>
            <a:off x="762000" y="914400"/>
            <a:ext cx="5334000" cy="2586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ru-RU" sz="3000" b="1">
                <a:solidFill>
                  <a:schemeClr val="bg1"/>
                </a:solidFill>
                <a:cs typeface="Arial" charset="0"/>
              </a:rPr>
              <a:t>«Маленькие ящероподобные рептилии эволюционировали из земноводных</a:t>
            </a:r>
            <a:r>
              <a:rPr lang="en-US" sz="3000" b="1">
                <a:solidFill>
                  <a:schemeClr val="bg1"/>
                </a:solidFill>
                <a:cs typeface="Arial" charset="0"/>
              </a:rPr>
              <a:t> </a:t>
            </a:r>
            <a:r>
              <a:rPr lang="ru-RU" sz="3000" b="1">
                <a:solidFill>
                  <a:schemeClr val="bg1"/>
                </a:solidFill>
                <a:cs typeface="Arial" charset="0"/>
              </a:rPr>
              <a:t>как минимум</a:t>
            </a:r>
            <a:r>
              <a:rPr lang="en-US" sz="3000" b="1">
                <a:solidFill>
                  <a:schemeClr val="bg1"/>
                </a:solidFill>
                <a:cs typeface="Arial" charset="0"/>
              </a:rPr>
              <a:t> 340 </a:t>
            </a:r>
            <a:r>
              <a:rPr lang="ru-RU" sz="3000" b="1">
                <a:solidFill>
                  <a:schemeClr val="bg1"/>
                </a:solidFill>
                <a:cs typeface="Arial" charset="0"/>
              </a:rPr>
              <a:t>миллионов лет назад».</a:t>
            </a:r>
            <a:endParaRPr lang="en-US" sz="3000" b="1">
              <a:solidFill>
                <a:schemeClr val="bg1"/>
              </a:solidFill>
              <a:cs typeface="Arial" charset="0"/>
            </a:endParaRPr>
          </a:p>
        </p:txBody>
      </p:sp>
      <p:sp>
        <p:nvSpPr>
          <p:cNvPr id="185348" name="Text Box 5"/>
          <p:cNvSpPr txBox="1">
            <a:spLocks noChangeArrowheads="1"/>
          </p:cNvSpPr>
          <p:nvPr/>
        </p:nvSpPr>
        <p:spPr bwMode="auto">
          <a:xfrm>
            <a:off x="762000" y="5181600"/>
            <a:ext cx="8382000" cy="11080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2200" b="1">
                <a:solidFill>
                  <a:schemeClr val="bg1"/>
                </a:solidFill>
                <a:cs typeface="Arial" charset="0"/>
              </a:rPr>
              <a:t>Дэвид Ламберт.</a:t>
            </a:r>
            <a:r>
              <a:rPr lang="en-US" sz="2200" b="1">
                <a:solidFill>
                  <a:schemeClr val="bg1"/>
                </a:solidFill>
                <a:cs typeface="Arial" charset="0"/>
              </a:rPr>
              <a:t> </a:t>
            </a:r>
            <a:r>
              <a:rPr lang="ru-RU" sz="2200" b="1" i="1">
                <a:solidFill>
                  <a:schemeClr val="bg1"/>
                </a:solidFill>
                <a:cs typeface="Arial" charset="0"/>
              </a:rPr>
              <a:t>Энциклопедия динозавров</a:t>
            </a:r>
            <a:r>
              <a:rPr lang="ru-RU" sz="2200" b="1">
                <a:solidFill>
                  <a:schemeClr val="bg1"/>
                </a:solidFill>
                <a:cs typeface="Arial" charset="0"/>
              </a:rPr>
              <a:t>. Лондон</a:t>
            </a:r>
            <a:r>
              <a:rPr lang="en-US" sz="2200" b="1">
                <a:solidFill>
                  <a:schemeClr val="bg1"/>
                </a:solidFill>
                <a:cs typeface="Arial" charset="0"/>
              </a:rPr>
              <a:t>: Bloomsbury Books, 1994</a:t>
            </a:r>
            <a:r>
              <a:rPr lang="ru-RU" sz="2200" b="1">
                <a:solidFill>
                  <a:schemeClr val="bg1"/>
                </a:solidFill>
                <a:cs typeface="Arial" charset="0"/>
              </a:rPr>
              <a:t>.</a:t>
            </a:r>
            <a:r>
              <a:rPr lang="en-US" sz="2200" b="1">
                <a:solidFill>
                  <a:schemeClr val="bg1"/>
                </a:solidFill>
                <a:cs typeface="Arial" charset="0"/>
              </a:rPr>
              <a:t> </a:t>
            </a:r>
            <a:r>
              <a:rPr lang="ru-RU" sz="2200" b="1">
                <a:solidFill>
                  <a:schemeClr val="bg1"/>
                </a:solidFill>
                <a:cs typeface="Arial" charset="0"/>
              </a:rPr>
              <a:t>С</a:t>
            </a:r>
            <a:r>
              <a:rPr lang="en-US" sz="2200" b="1">
                <a:solidFill>
                  <a:schemeClr val="bg1"/>
                </a:solidFill>
                <a:cs typeface="Arial" charset="0"/>
              </a:rPr>
              <a:t>. 16, </a:t>
            </a:r>
            <a:r>
              <a:rPr lang="ru-RU" sz="2200" b="1">
                <a:solidFill>
                  <a:srgbClr val="FFFF00"/>
                </a:solidFill>
                <a:cs typeface="Arial" charset="0"/>
              </a:rPr>
              <a:t>опубликованно совместно с</a:t>
            </a:r>
            <a:r>
              <a:rPr lang="en-US" sz="2200" b="1">
                <a:solidFill>
                  <a:srgbClr val="FFFF00"/>
                </a:solidFill>
                <a:cs typeface="Arial" charset="0"/>
              </a:rPr>
              <a:t> </a:t>
            </a:r>
            <a:r>
              <a:rPr lang="ru-RU" sz="2200" b="1">
                <a:solidFill>
                  <a:srgbClr val="FFFF00"/>
                </a:solidFill>
                <a:cs typeface="Arial" charset="0"/>
              </a:rPr>
              <a:t>Британским Музеем Естественной Истории</a:t>
            </a:r>
            <a:r>
              <a:rPr lang="en-US" sz="2200" b="1">
                <a:solidFill>
                  <a:schemeClr val="bg1"/>
                </a:solidFill>
                <a:cs typeface="Arial" charset="0"/>
              </a:rPr>
              <a:t>.</a:t>
            </a:r>
          </a:p>
        </p:txBody>
      </p:sp>
      <p:sp>
        <p:nvSpPr>
          <p:cNvPr id="3939334" name="Text Box 6"/>
          <p:cNvSpPr txBox="1">
            <a:spLocks noChangeArrowheads="1"/>
          </p:cNvSpPr>
          <p:nvPr/>
        </p:nvSpPr>
        <p:spPr bwMode="auto">
          <a:xfrm>
            <a:off x="762000" y="3352800"/>
            <a:ext cx="7848600" cy="18653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ru-RU" sz="3200" b="1">
                <a:solidFill>
                  <a:schemeClr val="bg1"/>
                </a:solidFill>
                <a:cs typeface="Arial" charset="0"/>
              </a:rPr>
              <a:t>«Из этих первопроходцев сформировалось несколько групп рептилий, которые отличались особенностями черепа позади глаз».</a:t>
            </a:r>
            <a:endParaRPr lang="en-US" sz="3200" b="1">
              <a:solidFill>
                <a:schemeClr val="bg1"/>
              </a:solidFill>
              <a:cs typeface="Arial" charset="0"/>
            </a:endParaRPr>
          </a:p>
        </p:txBody>
      </p:sp>
      <p:sp>
        <p:nvSpPr>
          <p:cNvPr id="3939335" name="Text Box 7"/>
          <p:cNvSpPr txBox="1">
            <a:spLocks noChangeArrowheads="1"/>
          </p:cNvSpPr>
          <p:nvPr/>
        </p:nvSpPr>
        <p:spPr bwMode="auto">
          <a:xfrm>
            <a:off x="823913" y="228600"/>
            <a:ext cx="7315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3000" b="1">
                <a:solidFill>
                  <a:srgbClr val="FFFF00"/>
                </a:solidFill>
                <a:cs typeface="Arial" charset="0"/>
              </a:rPr>
              <a:t>«Эволюционирующие рептилии</a:t>
            </a:r>
            <a:endParaRPr lang="en-US" sz="3000" b="1">
              <a:solidFill>
                <a:srgbClr val="FFFF00"/>
              </a:solidFill>
              <a:cs typeface="Arial" charset="0"/>
            </a:endParaRPr>
          </a:p>
        </p:txBody>
      </p:sp>
      <p:sp>
        <p:nvSpPr>
          <p:cNvPr id="185351" name="Rectangle 8"/>
          <p:cNvSpPr>
            <a:spLocks noChangeArrowheads="1"/>
          </p:cNvSpPr>
          <p:nvPr/>
        </p:nvSpPr>
        <p:spPr bwMode="auto">
          <a:xfrm>
            <a:off x="6096000" y="685800"/>
            <a:ext cx="2133600" cy="2819400"/>
          </a:xfrm>
          <a:prstGeom prst="rect">
            <a:avLst/>
          </a:prstGeom>
          <a:solidFill>
            <a:schemeClr val="accent2"/>
          </a:solidFill>
          <a:ln w="9525">
            <a:solidFill>
              <a:schemeClr val="tx1"/>
            </a:solidFill>
            <a:miter lim="800000"/>
            <a:headEnd/>
            <a:tailEnd/>
          </a:ln>
        </p:spPr>
        <p:txBody>
          <a:bodyPr wrap="none" anchor="ctr"/>
          <a:lstStyle/>
          <a:p>
            <a:endParaRPr lang="en-US">
              <a:cs typeface="Arial" charset="0"/>
            </a:endParaRPr>
          </a:p>
        </p:txBody>
      </p:sp>
      <p:pic>
        <p:nvPicPr>
          <p:cNvPr id="185352" name="Picture 9" descr="Dinosaurs--Encyclopedia o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84900" y="754063"/>
            <a:ext cx="1939925"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39335"/>
                                        </p:tgtEl>
                                        <p:attrNameLst>
                                          <p:attrName>style.visibility</p:attrName>
                                        </p:attrNameLst>
                                      </p:cBhvr>
                                      <p:to>
                                        <p:strVal val="visible"/>
                                      </p:to>
                                    </p:set>
                                    <p:animEffect transition="in" filter="wipe(left)">
                                      <p:cBhvr>
                                        <p:cTn id="7" dur="500"/>
                                        <p:tgtEl>
                                          <p:spTgt spid="3939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939332"/>
                                        </p:tgtEl>
                                        <p:attrNameLst>
                                          <p:attrName>style.visibility</p:attrName>
                                        </p:attrNameLst>
                                      </p:cBhvr>
                                      <p:to>
                                        <p:strVal val="visible"/>
                                      </p:to>
                                    </p:set>
                                    <p:anim calcmode="lin" valueType="num">
                                      <p:cBhvr>
                                        <p:cTn id="12" dur="500" fill="hold"/>
                                        <p:tgtEl>
                                          <p:spTgt spid="3939332"/>
                                        </p:tgtEl>
                                        <p:attrNameLst>
                                          <p:attrName>ppt_w</p:attrName>
                                        </p:attrNameLst>
                                      </p:cBhvr>
                                      <p:tavLst>
                                        <p:tav tm="0">
                                          <p:val>
                                            <p:fltVal val="0"/>
                                          </p:val>
                                        </p:tav>
                                        <p:tav tm="100000">
                                          <p:val>
                                            <p:strVal val="#ppt_w"/>
                                          </p:val>
                                        </p:tav>
                                      </p:tavLst>
                                    </p:anim>
                                    <p:anim calcmode="lin" valueType="num">
                                      <p:cBhvr>
                                        <p:cTn id="13" dur="500" fill="hold"/>
                                        <p:tgtEl>
                                          <p:spTgt spid="3939332"/>
                                        </p:tgtEl>
                                        <p:attrNameLst>
                                          <p:attrName>ppt_h</p:attrName>
                                        </p:attrNameLst>
                                      </p:cBhvr>
                                      <p:tavLst>
                                        <p:tav tm="0">
                                          <p:val>
                                            <p:fltVal val="0"/>
                                          </p:val>
                                        </p:tav>
                                        <p:tav tm="100000">
                                          <p:val>
                                            <p:strVal val="#ppt_h"/>
                                          </p:val>
                                        </p:tav>
                                      </p:tavLst>
                                    </p:anim>
                                    <p:animEffect transition="in" filter="fade">
                                      <p:cBhvr>
                                        <p:cTn id="14" dur="500"/>
                                        <p:tgtEl>
                                          <p:spTgt spid="393933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939334"/>
                                        </p:tgtEl>
                                        <p:attrNameLst>
                                          <p:attrName>style.visibility</p:attrName>
                                        </p:attrNameLst>
                                      </p:cBhvr>
                                      <p:to>
                                        <p:strVal val="visible"/>
                                      </p:to>
                                    </p:set>
                                    <p:anim calcmode="lin" valueType="num">
                                      <p:cBhvr>
                                        <p:cTn id="19" dur="500" fill="hold"/>
                                        <p:tgtEl>
                                          <p:spTgt spid="3939334"/>
                                        </p:tgtEl>
                                        <p:attrNameLst>
                                          <p:attrName>ppt_w</p:attrName>
                                        </p:attrNameLst>
                                      </p:cBhvr>
                                      <p:tavLst>
                                        <p:tav tm="0">
                                          <p:val>
                                            <p:fltVal val="0"/>
                                          </p:val>
                                        </p:tav>
                                        <p:tav tm="100000">
                                          <p:val>
                                            <p:strVal val="#ppt_w"/>
                                          </p:val>
                                        </p:tav>
                                      </p:tavLst>
                                    </p:anim>
                                    <p:anim calcmode="lin" valueType="num">
                                      <p:cBhvr>
                                        <p:cTn id="20" dur="500" fill="hold"/>
                                        <p:tgtEl>
                                          <p:spTgt spid="3939334"/>
                                        </p:tgtEl>
                                        <p:attrNameLst>
                                          <p:attrName>ppt_h</p:attrName>
                                        </p:attrNameLst>
                                      </p:cBhvr>
                                      <p:tavLst>
                                        <p:tav tm="0">
                                          <p:val>
                                            <p:fltVal val="0"/>
                                          </p:val>
                                        </p:tav>
                                        <p:tav tm="100000">
                                          <p:val>
                                            <p:strVal val="#ppt_h"/>
                                          </p:val>
                                        </p:tav>
                                      </p:tavLst>
                                    </p:anim>
                                    <p:animEffect transition="in" filter="fade">
                                      <p:cBhvr>
                                        <p:cTn id="21" dur="500"/>
                                        <p:tgtEl>
                                          <p:spTgt spid="3939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9332" grpId="0"/>
      <p:bldP spid="3939334" grpId="0"/>
      <p:bldP spid="39393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p:txBody>
          <a:bodyPr/>
          <a:lstStyle/>
          <a:p>
            <a:pPr eaLnBrk="1" hangingPunct="1"/>
            <a:r>
              <a:rPr lang="en-US">
                <a:latin typeface="Arial" charset="0"/>
              </a:rPr>
              <a:t>Purple blank</a:t>
            </a:r>
          </a:p>
        </p:txBody>
      </p:sp>
      <p:pic>
        <p:nvPicPr>
          <p:cNvPr id="187394"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pic>
        <p:nvPicPr>
          <p:cNvPr id="187395" name="Picture 4" descr="Birds vs repti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2438" y="533400"/>
            <a:ext cx="45497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5"/>
          <p:cNvSpPr txBox="1">
            <a:spLocks noChangeArrowheads="1"/>
          </p:cNvSpPr>
          <p:nvPr/>
        </p:nvSpPr>
        <p:spPr bwMode="auto">
          <a:xfrm>
            <a:off x="5334000" y="5181600"/>
            <a:ext cx="3048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2200" b="1">
                <a:solidFill>
                  <a:schemeClr val="bg1"/>
                </a:solidFill>
                <a:latin typeface="Arial Narrow" charset="0"/>
                <a:cs typeface="Arial" charset="0"/>
              </a:rPr>
              <a:t>Ричард Левонтин.</a:t>
            </a:r>
            <a:r>
              <a:rPr lang="en-US" sz="2200" b="1">
                <a:solidFill>
                  <a:schemeClr val="bg1"/>
                </a:solidFill>
                <a:latin typeface="Arial Narrow" charset="0"/>
                <a:cs typeface="Arial" charset="0"/>
              </a:rPr>
              <a:t> </a:t>
            </a:r>
            <a:r>
              <a:rPr lang="ru-RU" sz="2200" b="1">
                <a:solidFill>
                  <a:schemeClr val="bg1"/>
                </a:solidFill>
                <a:latin typeface="Arial Narrow" charset="0"/>
                <a:cs typeface="Arial" charset="0"/>
              </a:rPr>
              <a:t>«Адаптация».</a:t>
            </a:r>
            <a:r>
              <a:rPr lang="en-US" sz="2200" b="1">
                <a:solidFill>
                  <a:schemeClr val="bg1"/>
                </a:solidFill>
                <a:latin typeface="Arial Narrow" charset="0"/>
                <a:cs typeface="Arial" charset="0"/>
              </a:rPr>
              <a:t> </a:t>
            </a:r>
            <a:r>
              <a:rPr lang="en-US" sz="2200" b="1" i="1">
                <a:solidFill>
                  <a:schemeClr val="bg1"/>
                </a:solidFill>
                <a:latin typeface="Arial Narrow" charset="0"/>
                <a:cs typeface="Arial" charset="0"/>
              </a:rPr>
              <a:t>Scientific American</a:t>
            </a:r>
            <a:r>
              <a:rPr lang="en-US" sz="2200" b="1">
                <a:solidFill>
                  <a:schemeClr val="bg1"/>
                </a:solidFill>
                <a:latin typeface="Arial Narrow" charset="0"/>
                <a:cs typeface="Arial" charset="0"/>
              </a:rPr>
              <a:t> (</a:t>
            </a:r>
            <a:r>
              <a:rPr lang="ru-RU" sz="2200" b="1">
                <a:solidFill>
                  <a:schemeClr val="bg1"/>
                </a:solidFill>
                <a:latin typeface="Arial Narrow" charset="0"/>
                <a:cs typeface="Arial" charset="0"/>
              </a:rPr>
              <a:t>сентябрь</a:t>
            </a:r>
            <a:r>
              <a:rPr lang="en-US" sz="2200" b="1">
                <a:solidFill>
                  <a:schemeClr val="bg1"/>
                </a:solidFill>
                <a:latin typeface="Arial Narrow" charset="0"/>
                <a:cs typeface="Arial" charset="0"/>
              </a:rPr>
              <a:t> 1978)</a:t>
            </a:r>
            <a:r>
              <a:rPr lang="ru-RU" sz="2200" b="1">
                <a:solidFill>
                  <a:schemeClr val="bg1"/>
                </a:solidFill>
                <a:latin typeface="Arial Narrow" charset="0"/>
                <a:cs typeface="Arial" charset="0"/>
              </a:rPr>
              <a:t>. С</a:t>
            </a:r>
            <a:r>
              <a:rPr lang="en-US" sz="2200" b="1">
                <a:solidFill>
                  <a:schemeClr val="bg1"/>
                </a:solidFill>
                <a:latin typeface="Arial Narrow" charset="0"/>
                <a:cs typeface="Arial" charset="0"/>
              </a:rPr>
              <a:t>. 214</a:t>
            </a:r>
            <a:r>
              <a:rPr lang="ru-RU" sz="2200" b="1">
                <a:solidFill>
                  <a:schemeClr val="bg1"/>
                </a:solidFill>
                <a:latin typeface="Arial Narrow" charset="0"/>
                <a:cs typeface="Arial" charset="0"/>
              </a:rPr>
              <a:t>.</a:t>
            </a:r>
            <a:endParaRPr lang="en-US" sz="2200" b="1">
              <a:solidFill>
                <a:schemeClr val="bg1"/>
              </a:solidFill>
              <a:latin typeface="Arial Narrow" charset="0"/>
              <a:cs typeface="Arial" charset="0"/>
            </a:endParaRPr>
          </a:p>
        </p:txBody>
      </p:sp>
      <p:sp>
        <p:nvSpPr>
          <p:cNvPr id="187397" name="Text Box 6"/>
          <p:cNvSpPr txBox="1">
            <a:spLocks noChangeArrowheads="1"/>
          </p:cNvSpPr>
          <p:nvPr/>
        </p:nvSpPr>
        <p:spPr bwMode="auto">
          <a:xfrm>
            <a:off x="5334000" y="365125"/>
            <a:ext cx="35814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2800" b="1">
                <a:solidFill>
                  <a:schemeClr val="bg1"/>
                </a:solidFill>
                <a:cs typeface="Arial" charset="0"/>
              </a:rPr>
              <a:t>«Эволюция птиц из рептилий может рассматриваться как процесс адаптации, посредством которого птицы </a:t>
            </a:r>
            <a:r>
              <a:rPr lang="ja-JP" altLang="en-US" sz="2800" b="1">
                <a:solidFill>
                  <a:schemeClr val="bg1"/>
                </a:solidFill>
                <a:cs typeface="Arial" charset="0"/>
              </a:rPr>
              <a:t>“</a:t>
            </a:r>
            <a:r>
              <a:rPr lang="ru-RU" altLang="ja-JP" sz="2800" b="1">
                <a:solidFill>
                  <a:schemeClr val="bg1"/>
                </a:solidFill>
                <a:cs typeface="Arial" charset="0"/>
              </a:rPr>
              <a:t>решили проблему</a:t>
            </a:r>
            <a:r>
              <a:rPr lang="ja-JP" altLang="en-US" sz="2800" b="1">
                <a:solidFill>
                  <a:schemeClr val="bg1"/>
                </a:solidFill>
                <a:cs typeface="Arial" charset="0"/>
              </a:rPr>
              <a:t>”</a:t>
            </a:r>
            <a:r>
              <a:rPr lang="ru-RU" altLang="ja-JP" sz="2800" b="1">
                <a:solidFill>
                  <a:schemeClr val="bg1"/>
                </a:solidFill>
                <a:cs typeface="Arial" charset="0"/>
              </a:rPr>
              <a:t> полета».</a:t>
            </a:r>
            <a:endParaRPr lang="en-US" sz="2800" b="1">
              <a:solidFill>
                <a:schemeClr val="bg1"/>
              </a:solidFill>
              <a:cs typeface="Arial" charset="0"/>
            </a:endParaRPr>
          </a:p>
        </p:txBody>
      </p:sp>
      <p:sp>
        <p:nvSpPr>
          <p:cNvPr id="4584455" name="AutoShape 7"/>
          <p:cNvSpPr>
            <a:spLocks noChangeArrowheads="1"/>
          </p:cNvSpPr>
          <p:nvPr/>
        </p:nvSpPr>
        <p:spPr bwMode="auto">
          <a:xfrm>
            <a:off x="152400" y="2286000"/>
            <a:ext cx="1066800" cy="609600"/>
          </a:xfrm>
          <a:prstGeom prst="rightArrow">
            <a:avLst>
              <a:gd name="adj1" fmla="val 50000"/>
              <a:gd name="adj2" fmla="val 43750"/>
            </a:avLst>
          </a:prstGeom>
          <a:solidFill>
            <a:srgbClr val="FFFF00"/>
          </a:solidFill>
          <a:ln w="57150">
            <a:solidFill>
              <a:srgbClr val="FF3300"/>
            </a:solidFill>
            <a:miter lim="800000"/>
            <a:headEnd/>
            <a:tailEnd/>
          </a:ln>
        </p:spPr>
        <p:txBody>
          <a:bodyPr wrap="none" anchor="ctr"/>
          <a:lstStyle/>
          <a:p>
            <a:endParaRPr lang="en-US">
              <a:cs typeface="Arial" charset="0"/>
            </a:endParaRPr>
          </a:p>
        </p:txBody>
      </p:sp>
      <p:sp>
        <p:nvSpPr>
          <p:cNvPr id="4584456" name="AutoShape 8"/>
          <p:cNvSpPr>
            <a:spLocks noChangeArrowheads="1"/>
          </p:cNvSpPr>
          <p:nvPr/>
        </p:nvSpPr>
        <p:spPr bwMode="auto">
          <a:xfrm>
            <a:off x="152400" y="3276600"/>
            <a:ext cx="1066800" cy="609600"/>
          </a:xfrm>
          <a:prstGeom prst="rightArrow">
            <a:avLst>
              <a:gd name="adj1" fmla="val 50000"/>
              <a:gd name="adj2" fmla="val 43750"/>
            </a:avLst>
          </a:prstGeom>
          <a:solidFill>
            <a:srgbClr val="FFFF00"/>
          </a:solidFill>
          <a:ln w="57150">
            <a:solidFill>
              <a:srgbClr val="FF3300"/>
            </a:solidFill>
            <a:miter lim="800000"/>
            <a:headEnd/>
            <a:tailEnd/>
          </a:ln>
        </p:spPr>
        <p:txBody>
          <a:bodyPr wrap="none" anchor="ctr"/>
          <a:lstStyle/>
          <a:p>
            <a:endParaRPr lang="en-US">
              <a:cs typeface="Arial" charset="0"/>
            </a:endParaRPr>
          </a:p>
        </p:txBody>
      </p:sp>
      <p:sp>
        <p:nvSpPr>
          <p:cNvPr id="4584457" name="AutoShape 9"/>
          <p:cNvSpPr>
            <a:spLocks noChangeArrowheads="1"/>
          </p:cNvSpPr>
          <p:nvPr/>
        </p:nvSpPr>
        <p:spPr bwMode="auto">
          <a:xfrm>
            <a:off x="152400" y="4648200"/>
            <a:ext cx="1066800" cy="609600"/>
          </a:xfrm>
          <a:prstGeom prst="rightArrow">
            <a:avLst>
              <a:gd name="adj1" fmla="val 50000"/>
              <a:gd name="adj2" fmla="val 43750"/>
            </a:avLst>
          </a:prstGeom>
          <a:solidFill>
            <a:srgbClr val="FFFF00"/>
          </a:solidFill>
          <a:ln w="57150">
            <a:solidFill>
              <a:srgbClr val="FF3300"/>
            </a:solidFill>
            <a:miter lim="800000"/>
            <a:headEnd/>
            <a:tailEnd/>
          </a:ln>
        </p:spPr>
        <p:txBody>
          <a:bodyPr wrap="none" anchor="ctr"/>
          <a:lstStyle/>
          <a:p>
            <a:endParaRPr lang="en-US">
              <a:cs typeface="Arial" charset="0"/>
            </a:endParaRPr>
          </a:p>
        </p:txBody>
      </p:sp>
      <p:sp>
        <p:nvSpPr>
          <p:cNvPr id="4584458" name="AutoShape 10"/>
          <p:cNvSpPr>
            <a:spLocks noChangeArrowheads="1"/>
          </p:cNvSpPr>
          <p:nvPr/>
        </p:nvSpPr>
        <p:spPr bwMode="auto">
          <a:xfrm>
            <a:off x="152400" y="5715000"/>
            <a:ext cx="1066800" cy="609600"/>
          </a:xfrm>
          <a:prstGeom prst="rightArrow">
            <a:avLst>
              <a:gd name="adj1" fmla="val 50000"/>
              <a:gd name="adj2" fmla="val 43750"/>
            </a:avLst>
          </a:prstGeom>
          <a:solidFill>
            <a:srgbClr val="FFFF00"/>
          </a:solidFill>
          <a:ln w="57150">
            <a:solidFill>
              <a:srgbClr val="FF3300"/>
            </a:solidFill>
            <a:miter lim="800000"/>
            <a:headEnd/>
            <a:tailEnd/>
          </a:ln>
        </p:spPr>
        <p:txBody>
          <a:bodyPr wrap="none" anchor="ctr"/>
          <a:lstStyle/>
          <a:p>
            <a:endParaRPr lang="en-US">
              <a:cs typeface="Arial" charset="0"/>
            </a:endParaRPr>
          </a:p>
        </p:txBody>
      </p:sp>
      <p:sp>
        <p:nvSpPr>
          <p:cNvPr id="187402" name="TextBox 10"/>
          <p:cNvSpPr txBox="1">
            <a:spLocks noChangeArrowheads="1"/>
          </p:cNvSpPr>
          <p:nvPr/>
        </p:nvSpPr>
        <p:spPr bwMode="auto">
          <a:xfrm>
            <a:off x="1447800" y="533400"/>
            <a:ext cx="1371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800" b="1">
                <a:cs typeface="Arial" charset="0"/>
              </a:rPr>
              <a:t>Рептилии</a:t>
            </a:r>
            <a:endParaRPr lang="en-US" sz="1800" b="1">
              <a:cs typeface="Arial" charset="0"/>
            </a:endParaRPr>
          </a:p>
        </p:txBody>
      </p:sp>
      <p:sp>
        <p:nvSpPr>
          <p:cNvPr id="187403" name="TextBox 11"/>
          <p:cNvSpPr txBox="1">
            <a:spLocks noChangeArrowheads="1"/>
          </p:cNvSpPr>
          <p:nvPr/>
        </p:nvSpPr>
        <p:spPr bwMode="auto">
          <a:xfrm>
            <a:off x="3276600" y="533400"/>
            <a:ext cx="990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800" b="1">
                <a:cs typeface="Arial" charset="0"/>
              </a:rPr>
              <a:t>Птицы</a:t>
            </a:r>
            <a:endParaRPr lang="en-US" sz="1800" b="1">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84455"/>
                                        </p:tgtEl>
                                        <p:attrNameLst>
                                          <p:attrName>style.visibility</p:attrName>
                                        </p:attrNameLst>
                                      </p:cBhvr>
                                      <p:to>
                                        <p:strVal val="visible"/>
                                      </p:to>
                                    </p:set>
                                    <p:animEffect transition="in" filter="wipe(left)">
                                      <p:cBhvr>
                                        <p:cTn id="7" dur="500"/>
                                        <p:tgtEl>
                                          <p:spTgt spid="45844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84456"/>
                                        </p:tgtEl>
                                        <p:attrNameLst>
                                          <p:attrName>style.visibility</p:attrName>
                                        </p:attrNameLst>
                                      </p:cBhvr>
                                      <p:to>
                                        <p:strVal val="visible"/>
                                      </p:to>
                                    </p:set>
                                    <p:animEffect transition="in" filter="wipe(left)">
                                      <p:cBhvr>
                                        <p:cTn id="12" dur="500"/>
                                        <p:tgtEl>
                                          <p:spTgt spid="45844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84457"/>
                                        </p:tgtEl>
                                        <p:attrNameLst>
                                          <p:attrName>style.visibility</p:attrName>
                                        </p:attrNameLst>
                                      </p:cBhvr>
                                      <p:to>
                                        <p:strVal val="visible"/>
                                      </p:to>
                                    </p:set>
                                    <p:animEffect transition="in" filter="wipe(left)">
                                      <p:cBhvr>
                                        <p:cTn id="17" dur="500"/>
                                        <p:tgtEl>
                                          <p:spTgt spid="45844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584458"/>
                                        </p:tgtEl>
                                        <p:attrNameLst>
                                          <p:attrName>style.visibility</p:attrName>
                                        </p:attrNameLst>
                                      </p:cBhvr>
                                      <p:to>
                                        <p:strVal val="visible"/>
                                      </p:to>
                                    </p:set>
                                    <p:animEffect transition="in" filter="wipe(left)">
                                      <p:cBhvr>
                                        <p:cTn id="22" dur="500"/>
                                        <p:tgtEl>
                                          <p:spTgt spid="4584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4455" grpId="0" animBg="1"/>
      <p:bldP spid="4584456" grpId="0" animBg="1"/>
      <p:bldP spid="4584457" grpId="0" animBg="1"/>
      <p:bldP spid="458445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xfrm>
            <a:off x="685800" y="0"/>
            <a:ext cx="7772400" cy="1143000"/>
          </a:xfrm>
        </p:spPr>
        <p:txBody>
          <a:bodyPr/>
          <a:lstStyle/>
          <a:p>
            <a:pPr eaLnBrk="1" hangingPunct="1"/>
            <a:r>
              <a:rPr lang="en-US">
                <a:latin typeface="Arial" charset="0"/>
              </a:rPr>
              <a:t>Menton--Reptile Scale</a:t>
            </a:r>
          </a:p>
        </p:txBody>
      </p:sp>
      <p:sp>
        <p:nvSpPr>
          <p:cNvPr id="189442" name="Text Box 3"/>
          <p:cNvSpPr txBox="1">
            <a:spLocks noChangeArrowheads="1"/>
          </p:cNvSpPr>
          <p:nvPr/>
        </p:nvSpPr>
        <p:spPr bwMode="auto">
          <a:xfrm>
            <a:off x="3429000" y="6477000"/>
            <a:ext cx="22748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latin typeface="Times New Roman" charset="0"/>
              </a:rPr>
              <a:t>© David N. Menton 1998</a:t>
            </a:r>
          </a:p>
        </p:txBody>
      </p:sp>
      <p:pic>
        <p:nvPicPr>
          <p:cNvPr id="189443" name="Picture 4" descr="Scalsem1"/>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46038"/>
            <a:ext cx="9144000" cy="6796088"/>
          </a:xfrm>
          <a:prstGeom prst="rect">
            <a:avLst/>
          </a:prstGeom>
          <a:noFill/>
          <a:ln w="76200" cmpd="tri">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a:xfrm>
            <a:off x="762000" y="0"/>
            <a:ext cx="7772400" cy="1143000"/>
          </a:xfrm>
        </p:spPr>
        <p:txBody>
          <a:bodyPr/>
          <a:lstStyle/>
          <a:p>
            <a:pPr eaLnBrk="1" hangingPunct="1"/>
            <a:r>
              <a:rPr lang="en-US">
                <a:latin typeface="Arial" charset="0"/>
              </a:rPr>
              <a:t>Menton--Bird Feather</a:t>
            </a:r>
          </a:p>
        </p:txBody>
      </p:sp>
      <p:sp>
        <p:nvSpPr>
          <p:cNvPr id="191490" name="Text Box 3"/>
          <p:cNvSpPr txBox="1">
            <a:spLocks noChangeArrowheads="1"/>
          </p:cNvSpPr>
          <p:nvPr/>
        </p:nvSpPr>
        <p:spPr bwMode="auto">
          <a:xfrm>
            <a:off x="3429000" y="6477000"/>
            <a:ext cx="22748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a:latin typeface="Times New Roman" charset="0"/>
              </a:rPr>
              <a:t>© David N. Menton 1998</a:t>
            </a:r>
          </a:p>
        </p:txBody>
      </p:sp>
      <p:pic>
        <p:nvPicPr>
          <p:cNvPr id="191491" name="Picture 4" descr="Fethsem6"/>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381000"/>
            <a:ext cx="9144000" cy="6091238"/>
          </a:xfrm>
          <a:prstGeom prst="rect">
            <a:avLst/>
          </a:prstGeom>
          <a:noFill/>
          <a:ln w="76200" cmpd="tri">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Fethsem4"/>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457200"/>
            <a:ext cx="9144000" cy="6022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97955" name="Oval 3"/>
          <p:cNvSpPr>
            <a:spLocks noChangeArrowheads="1"/>
          </p:cNvSpPr>
          <p:nvPr/>
        </p:nvSpPr>
        <p:spPr bwMode="auto">
          <a:xfrm rot="636045">
            <a:off x="3733800" y="1524000"/>
            <a:ext cx="990600" cy="2667000"/>
          </a:xfrm>
          <a:prstGeom prst="ellipse">
            <a:avLst/>
          </a:prstGeom>
          <a:noFill/>
          <a:ln w="1270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charset="0"/>
            </a:endParaRPr>
          </a:p>
        </p:txBody>
      </p:sp>
      <p:sp>
        <p:nvSpPr>
          <p:cNvPr id="3197956" name="Line 4"/>
          <p:cNvSpPr>
            <a:spLocks noChangeShapeType="1"/>
          </p:cNvSpPr>
          <p:nvPr/>
        </p:nvSpPr>
        <p:spPr bwMode="auto">
          <a:xfrm flipH="1">
            <a:off x="3048000" y="1524000"/>
            <a:ext cx="1447800" cy="228600"/>
          </a:xfrm>
          <a:prstGeom prst="line">
            <a:avLst/>
          </a:prstGeom>
          <a:noFill/>
          <a:ln w="1270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197955"/>
                                        </p:tgtEl>
                                        <p:attrNameLst>
                                          <p:attrName>style.visibility</p:attrName>
                                        </p:attrNameLst>
                                      </p:cBhvr>
                                      <p:to>
                                        <p:strVal val="visible"/>
                                      </p:to>
                                    </p:set>
                                    <p:anim calcmode="lin" valueType="num">
                                      <p:cBhvr>
                                        <p:cTn id="7" dur="500" fill="hold"/>
                                        <p:tgtEl>
                                          <p:spTgt spid="3197955"/>
                                        </p:tgtEl>
                                        <p:attrNameLst>
                                          <p:attrName>ppt_w</p:attrName>
                                        </p:attrNameLst>
                                      </p:cBhvr>
                                      <p:tavLst>
                                        <p:tav tm="0">
                                          <p:val>
                                            <p:fltVal val="0"/>
                                          </p:val>
                                        </p:tav>
                                        <p:tav tm="100000">
                                          <p:val>
                                            <p:strVal val="#ppt_w"/>
                                          </p:val>
                                        </p:tav>
                                      </p:tavLst>
                                    </p:anim>
                                    <p:anim calcmode="lin" valueType="num">
                                      <p:cBhvr>
                                        <p:cTn id="8" dur="500" fill="hold"/>
                                        <p:tgtEl>
                                          <p:spTgt spid="3197955"/>
                                        </p:tgtEl>
                                        <p:attrNameLst>
                                          <p:attrName>ppt_h</p:attrName>
                                        </p:attrNameLst>
                                      </p:cBhvr>
                                      <p:tavLst>
                                        <p:tav tm="0">
                                          <p:val>
                                            <p:fltVal val="0"/>
                                          </p:val>
                                        </p:tav>
                                        <p:tav tm="100000">
                                          <p:val>
                                            <p:strVal val="#ppt_h"/>
                                          </p:val>
                                        </p:tav>
                                      </p:tavLst>
                                    </p:anim>
                                    <p:animEffect transition="in" filter="fade">
                                      <p:cBhvr>
                                        <p:cTn id="9" dur="500"/>
                                        <p:tgtEl>
                                          <p:spTgt spid="319795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197956"/>
                                        </p:tgtEl>
                                        <p:attrNameLst>
                                          <p:attrName>style.visibility</p:attrName>
                                        </p:attrNameLst>
                                      </p:cBhvr>
                                      <p:to>
                                        <p:strVal val="visible"/>
                                      </p:to>
                                    </p:set>
                                    <p:animEffect transition="in" filter="wipe(right)">
                                      <p:cBhvr>
                                        <p:cTn id="14" dur="500"/>
                                        <p:tgtEl>
                                          <p:spTgt spid="3197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7955" grpId="0" animBg="1"/>
      <p:bldP spid="319795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ChangeArrowheads="1"/>
          </p:cNvSpPr>
          <p:nvPr>
            <p:ph type="title"/>
          </p:nvPr>
        </p:nvSpPr>
        <p:spPr/>
        <p:txBody>
          <a:bodyPr/>
          <a:lstStyle/>
          <a:p>
            <a:pPr eaLnBrk="1" hangingPunct="1"/>
            <a:r>
              <a:rPr lang="en-US">
                <a:latin typeface="Arial" charset="0"/>
              </a:rPr>
              <a:t>Dinosaurs are Fascinating</a:t>
            </a:r>
          </a:p>
        </p:txBody>
      </p:sp>
      <p:pic>
        <p:nvPicPr>
          <p:cNvPr id="158722" name="Picture 3"/>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p:txBody>
          <a:bodyPr/>
          <a:lstStyle/>
          <a:p>
            <a:pPr eaLnBrk="1" hangingPunct="1"/>
            <a:r>
              <a:rPr lang="en-US">
                <a:latin typeface="Arial" charset="0"/>
              </a:rPr>
              <a:t>Bird vs reptile lungs</a:t>
            </a:r>
          </a:p>
        </p:txBody>
      </p:sp>
      <p:pic>
        <p:nvPicPr>
          <p:cNvPr id="195586" name="Picture 3" descr="lungs--reptile"/>
          <p:cNvPicPr>
            <a:picLocks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2514600" y="3505200"/>
            <a:ext cx="6553200" cy="3213100"/>
          </a:xfrm>
          <a:noFill/>
        </p:spPr>
      </p:pic>
      <p:sp>
        <p:nvSpPr>
          <p:cNvPr id="195587" name="Text Box 4"/>
          <p:cNvSpPr txBox="1">
            <a:spLocks noChangeArrowheads="1"/>
          </p:cNvSpPr>
          <p:nvPr/>
        </p:nvSpPr>
        <p:spPr bwMode="auto">
          <a:xfrm>
            <a:off x="0" y="45720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b="1"/>
              <a:t>Bird lung</a:t>
            </a:r>
          </a:p>
        </p:txBody>
      </p:sp>
      <p:pic>
        <p:nvPicPr>
          <p:cNvPr id="195588" name="Picture 5" descr="lung--bird"/>
          <p:cNvPicPr>
            <a:picLocks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85725" y="0"/>
            <a:ext cx="7096125" cy="3200400"/>
          </a:xfrm>
          <a:noFill/>
        </p:spPr>
      </p:pic>
      <p:sp>
        <p:nvSpPr>
          <p:cNvPr id="195589" name="Text Box 6"/>
          <p:cNvSpPr txBox="1">
            <a:spLocks noChangeArrowheads="1"/>
          </p:cNvSpPr>
          <p:nvPr/>
        </p:nvSpPr>
        <p:spPr bwMode="auto">
          <a:xfrm>
            <a:off x="-304800" y="4556125"/>
            <a:ext cx="3124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4000" b="1">
                <a:solidFill>
                  <a:srgbClr val="FFFF00"/>
                </a:solidFill>
              </a:rPr>
              <a:t>Легкие рептилий</a:t>
            </a:r>
            <a:endParaRPr lang="en-US" sz="4000" b="1">
              <a:solidFill>
                <a:srgbClr val="FFFF00"/>
              </a:solidFill>
            </a:endParaRPr>
          </a:p>
        </p:txBody>
      </p:sp>
      <p:sp>
        <p:nvSpPr>
          <p:cNvPr id="195590" name="Text Box 7"/>
          <p:cNvSpPr txBox="1">
            <a:spLocks noChangeArrowheads="1"/>
          </p:cNvSpPr>
          <p:nvPr/>
        </p:nvSpPr>
        <p:spPr bwMode="auto">
          <a:xfrm>
            <a:off x="6781800" y="838200"/>
            <a:ext cx="2438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4000" b="1">
                <a:solidFill>
                  <a:srgbClr val="FFFF00"/>
                </a:solidFill>
              </a:rPr>
              <a:t>Легкие птиц</a:t>
            </a:r>
            <a:endParaRPr lang="en-US" sz="4000" b="1">
              <a:solidFill>
                <a:srgbClr val="FFFF00"/>
              </a:solidFill>
            </a:endParaRPr>
          </a:p>
        </p:txBody>
      </p:sp>
      <p:sp>
        <p:nvSpPr>
          <p:cNvPr id="195591" name="TextBox 7"/>
          <p:cNvSpPr txBox="1">
            <a:spLocks noChangeArrowheads="1"/>
          </p:cNvSpPr>
          <p:nvPr/>
        </p:nvSpPr>
        <p:spPr bwMode="auto">
          <a:xfrm>
            <a:off x="0" y="1371600"/>
            <a:ext cx="8382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1200" b="1"/>
              <a:t>ВДОХ</a:t>
            </a:r>
          </a:p>
          <a:p>
            <a:pPr eaLnBrk="1" hangingPunct="1"/>
            <a:endParaRPr lang="en-US" sz="1200" b="1"/>
          </a:p>
        </p:txBody>
      </p:sp>
      <p:sp>
        <p:nvSpPr>
          <p:cNvPr id="195592" name="TextBox 8"/>
          <p:cNvSpPr txBox="1">
            <a:spLocks noChangeArrowheads="1"/>
          </p:cNvSpPr>
          <p:nvPr/>
        </p:nvSpPr>
        <p:spPr bwMode="auto">
          <a:xfrm>
            <a:off x="6172200" y="1295400"/>
            <a:ext cx="8382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200" b="1"/>
              <a:t>ВЫДОХ</a:t>
            </a:r>
          </a:p>
          <a:p>
            <a:pPr eaLnBrk="1" hangingPunct="1"/>
            <a:endParaRPr lang="en-US" sz="1200" b="1"/>
          </a:p>
        </p:txBody>
      </p:sp>
      <p:sp>
        <p:nvSpPr>
          <p:cNvPr id="195593" name="TextBox 9"/>
          <p:cNvSpPr txBox="1">
            <a:spLocks noChangeArrowheads="1"/>
          </p:cNvSpPr>
          <p:nvPr/>
        </p:nvSpPr>
        <p:spPr bwMode="auto">
          <a:xfrm>
            <a:off x="3352800" y="2438400"/>
            <a:ext cx="16764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800" b="1"/>
              <a:t>парабронхи</a:t>
            </a:r>
            <a:endParaRPr lang="en-US" sz="1800" b="1"/>
          </a:p>
        </p:txBody>
      </p:sp>
      <p:sp>
        <p:nvSpPr>
          <p:cNvPr id="195594" name="TextBox 10"/>
          <p:cNvSpPr txBox="1">
            <a:spLocks noChangeArrowheads="1"/>
          </p:cNvSpPr>
          <p:nvPr/>
        </p:nvSpPr>
        <p:spPr bwMode="auto">
          <a:xfrm>
            <a:off x="6705600" y="4648200"/>
            <a:ext cx="16764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800" b="1"/>
              <a:t>бронхи</a:t>
            </a:r>
            <a:endParaRPr lang="en-US" sz="1800" b="1"/>
          </a:p>
        </p:txBody>
      </p:sp>
      <p:sp>
        <p:nvSpPr>
          <p:cNvPr id="195595" name="TextBox 11"/>
          <p:cNvSpPr txBox="1">
            <a:spLocks noChangeArrowheads="1"/>
          </p:cNvSpPr>
          <p:nvPr/>
        </p:nvSpPr>
        <p:spPr bwMode="auto">
          <a:xfrm>
            <a:off x="2743200" y="5562600"/>
            <a:ext cx="1447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800" b="1"/>
              <a:t>альвеолы</a:t>
            </a:r>
            <a:endParaRPr lang="en-US" sz="1800" b="1"/>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p:txBody>
          <a:bodyPr/>
          <a:lstStyle/>
          <a:p>
            <a:pPr eaLnBrk="1" hangingPunct="1"/>
            <a:r>
              <a:rPr lang="en-US">
                <a:latin typeface="Arial" charset="0"/>
              </a:rPr>
              <a:t>Reptile to Bird—up theory</a:t>
            </a:r>
          </a:p>
        </p:txBody>
      </p:sp>
      <p:pic>
        <p:nvPicPr>
          <p:cNvPr id="197634" name="Picture 3" descr="Reptile chases fly"/>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295400" y="1143000"/>
            <a:ext cx="6477000" cy="5499100"/>
          </a:xfrm>
          <a:noFill/>
        </p:spPr>
      </p:pic>
      <p:sp>
        <p:nvSpPr>
          <p:cNvPr id="197635" name="Text Box 4"/>
          <p:cNvSpPr txBox="1">
            <a:spLocks noChangeArrowheads="1"/>
          </p:cNvSpPr>
          <p:nvPr/>
        </p:nvSpPr>
        <p:spPr bwMode="auto">
          <a:xfrm>
            <a:off x="0" y="76200"/>
            <a:ext cx="91440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5000" b="1">
                <a:solidFill>
                  <a:srgbClr val="FFFF00"/>
                </a:solidFill>
              </a:rPr>
              <a:t>Теория «с земли в воздух»</a:t>
            </a:r>
            <a:endParaRPr lang="en-US" sz="5000" b="1">
              <a:solidFill>
                <a:srgbClr val="FFFF00"/>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p:txBody>
          <a:bodyPr/>
          <a:lstStyle/>
          <a:p>
            <a:pPr eaLnBrk="1" hangingPunct="1"/>
            <a:r>
              <a:rPr lang="en-US">
                <a:latin typeface="Arial" charset="0"/>
              </a:rPr>
              <a:t>Reptile to Bird—down theory</a:t>
            </a:r>
          </a:p>
        </p:txBody>
      </p:sp>
      <p:sp>
        <p:nvSpPr>
          <p:cNvPr id="199682" name="Text Box 3"/>
          <p:cNvSpPr txBox="1">
            <a:spLocks noChangeArrowheads="1"/>
          </p:cNvSpPr>
          <p:nvPr/>
        </p:nvSpPr>
        <p:spPr bwMode="auto">
          <a:xfrm>
            <a:off x="0" y="1524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4600" b="1">
                <a:solidFill>
                  <a:srgbClr val="FFFF00"/>
                </a:solidFill>
              </a:rPr>
              <a:t>Теория «с воздуха на землю»</a:t>
            </a:r>
            <a:endParaRPr lang="en-US" sz="4600" b="1">
              <a:solidFill>
                <a:srgbClr val="FFFF00"/>
              </a:solidFill>
            </a:endParaRPr>
          </a:p>
        </p:txBody>
      </p:sp>
      <p:pic>
        <p:nvPicPr>
          <p:cNvPr id="199683" name="Picture 4" descr="reptile flies from tree3"/>
          <p:cNvPicPr>
            <a:picLocks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812925" y="1066800"/>
            <a:ext cx="5502275" cy="5562600"/>
          </a:xfr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eaLnBrk="1" hangingPunct="1"/>
            <a:r>
              <a:rPr lang="ru-RU">
                <a:latin typeface="Arial" charset="0"/>
              </a:rPr>
              <a:t>НГ подделка</a:t>
            </a:r>
            <a:r>
              <a:rPr lang="en-US">
                <a:latin typeface="Arial" charset="0"/>
              </a:rPr>
              <a:t> </a:t>
            </a:r>
            <a:r>
              <a:rPr lang="ru-RU">
                <a:latin typeface="Arial" charset="0"/>
              </a:rPr>
              <a:t>дино-птицы</a:t>
            </a:r>
            <a:r>
              <a:rPr lang="en-US">
                <a:latin typeface="Arial" charset="0"/>
              </a:rPr>
              <a:t> 1999–</a:t>
            </a:r>
            <a:r>
              <a:rPr lang="ru-RU">
                <a:latin typeface="Arial" charset="0"/>
              </a:rPr>
              <a:t>Перья для </a:t>
            </a:r>
            <a:r>
              <a:rPr lang="en-US">
                <a:latin typeface="Arial" charset="0"/>
              </a:rPr>
              <a:t>T. Rexpicture</a:t>
            </a:r>
          </a:p>
        </p:txBody>
      </p:sp>
      <p:pic>
        <p:nvPicPr>
          <p:cNvPr id="201730" name="Picture 4" descr="feathered Trex"/>
          <p:cNvPicPr>
            <a:picLocks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990600" y="685800"/>
            <a:ext cx="3609975" cy="4572000"/>
          </a:xfrm>
          <a:noFill/>
        </p:spPr>
      </p:pic>
      <p:sp>
        <p:nvSpPr>
          <p:cNvPr id="201731" name="Text Box 8"/>
          <p:cNvSpPr txBox="1">
            <a:spLocks noChangeArrowheads="1"/>
          </p:cNvSpPr>
          <p:nvPr/>
        </p:nvSpPr>
        <p:spPr bwMode="auto">
          <a:xfrm>
            <a:off x="4876800" y="1311275"/>
            <a:ext cx="40386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3900" b="1">
                <a:solidFill>
                  <a:srgbClr val="FFFF00"/>
                </a:solidFill>
              </a:rPr>
              <a:t>Перья для</a:t>
            </a:r>
            <a:r>
              <a:rPr lang="en-US" sz="3900" b="1">
                <a:solidFill>
                  <a:srgbClr val="FFFF00"/>
                </a:solidFill>
              </a:rPr>
              <a:t> </a:t>
            </a:r>
            <a:r>
              <a:rPr lang="ru-RU" sz="3900" b="1">
                <a:solidFill>
                  <a:srgbClr val="FFFF00"/>
                </a:solidFill>
              </a:rPr>
              <a:t>Тиранозавра</a:t>
            </a:r>
            <a:r>
              <a:rPr lang="en-US" sz="3900" b="1">
                <a:solidFill>
                  <a:srgbClr val="FFFF00"/>
                </a:solidFill>
              </a:rPr>
              <a:t>?</a:t>
            </a:r>
          </a:p>
        </p:txBody>
      </p:sp>
      <p:sp>
        <p:nvSpPr>
          <p:cNvPr id="201732" name="Text Box 9"/>
          <p:cNvSpPr txBox="1">
            <a:spLocks noChangeArrowheads="1"/>
          </p:cNvSpPr>
          <p:nvPr/>
        </p:nvSpPr>
        <p:spPr bwMode="auto">
          <a:xfrm>
            <a:off x="838200" y="5486400"/>
            <a:ext cx="762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b="1">
                <a:solidFill>
                  <a:schemeClr val="bg1"/>
                </a:solidFill>
              </a:rPr>
              <a:t>Кристофер П. Слоан.</a:t>
            </a:r>
            <a:r>
              <a:rPr lang="en-US" b="1">
                <a:solidFill>
                  <a:schemeClr val="bg1"/>
                </a:solidFill>
              </a:rPr>
              <a:t> </a:t>
            </a:r>
            <a:r>
              <a:rPr lang="ru-RU" b="1">
                <a:solidFill>
                  <a:schemeClr val="bg1"/>
                </a:solidFill>
              </a:rPr>
              <a:t>«Перья для</a:t>
            </a:r>
            <a:r>
              <a:rPr lang="en-US" b="1">
                <a:solidFill>
                  <a:schemeClr val="bg1"/>
                </a:solidFill>
              </a:rPr>
              <a:t> </a:t>
            </a:r>
            <a:r>
              <a:rPr lang="ru-RU" b="1">
                <a:solidFill>
                  <a:schemeClr val="bg1"/>
                </a:solidFill>
              </a:rPr>
              <a:t>Тиранозавра</a:t>
            </a:r>
            <a:r>
              <a:rPr lang="en-US" b="1">
                <a:solidFill>
                  <a:schemeClr val="bg1"/>
                </a:solidFill>
              </a:rPr>
              <a:t>?</a:t>
            </a:r>
            <a:r>
              <a:rPr lang="ru-RU" b="1">
                <a:solidFill>
                  <a:schemeClr val="bg1"/>
                </a:solidFill>
              </a:rPr>
              <a:t>»</a:t>
            </a:r>
            <a:r>
              <a:rPr lang="en-US" b="1">
                <a:solidFill>
                  <a:schemeClr val="bg1"/>
                </a:solidFill>
              </a:rPr>
              <a:t> </a:t>
            </a:r>
            <a:r>
              <a:rPr lang="en-US" b="1" i="1">
                <a:solidFill>
                  <a:schemeClr val="bg1"/>
                </a:solidFill>
              </a:rPr>
              <a:t>National Geographic</a:t>
            </a:r>
            <a:r>
              <a:rPr lang="ru-RU" b="1">
                <a:solidFill>
                  <a:schemeClr val="bg1"/>
                </a:solidFill>
              </a:rPr>
              <a:t>. Вып.</a:t>
            </a:r>
            <a:r>
              <a:rPr lang="en-US" b="1">
                <a:solidFill>
                  <a:schemeClr val="bg1"/>
                </a:solidFill>
              </a:rPr>
              <a:t> 196:5 (</a:t>
            </a:r>
            <a:r>
              <a:rPr lang="ru-RU" b="1">
                <a:solidFill>
                  <a:schemeClr val="bg1"/>
                </a:solidFill>
              </a:rPr>
              <a:t>ноябрь</a:t>
            </a:r>
            <a:r>
              <a:rPr lang="en-US" b="1">
                <a:solidFill>
                  <a:schemeClr val="bg1"/>
                </a:solidFill>
              </a:rPr>
              <a:t> 1999)</a:t>
            </a:r>
            <a:r>
              <a:rPr lang="ru-RU" b="1">
                <a:solidFill>
                  <a:schemeClr val="bg1"/>
                </a:solidFill>
              </a:rPr>
              <a:t>.</a:t>
            </a:r>
            <a:r>
              <a:rPr lang="en-US" b="1">
                <a:solidFill>
                  <a:schemeClr val="bg1"/>
                </a:solidFill>
              </a:rPr>
              <a:t> </a:t>
            </a:r>
            <a:r>
              <a:rPr lang="ru-RU" b="1">
                <a:solidFill>
                  <a:schemeClr val="bg1"/>
                </a:solidFill>
              </a:rPr>
              <a:t>С</a:t>
            </a:r>
            <a:r>
              <a:rPr lang="en-US" b="1">
                <a:solidFill>
                  <a:schemeClr val="bg1"/>
                </a:solidFill>
              </a:rPr>
              <a:t>. 98-107.</a:t>
            </a:r>
          </a:p>
        </p:txBody>
      </p:sp>
      <p:sp>
        <p:nvSpPr>
          <p:cNvPr id="201733" name="Text Box 10"/>
          <p:cNvSpPr txBox="1">
            <a:spLocks noChangeArrowheads="1"/>
          </p:cNvSpPr>
          <p:nvPr/>
        </p:nvSpPr>
        <p:spPr bwMode="auto">
          <a:xfrm>
            <a:off x="6096000" y="457200"/>
            <a:ext cx="304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400" b="1">
                <a:solidFill>
                  <a:srgbClr val="FFFF00"/>
                </a:solidFill>
              </a:rPr>
              <a:t>1999</a:t>
            </a:r>
          </a:p>
        </p:txBody>
      </p:sp>
      <p:sp>
        <p:nvSpPr>
          <p:cNvPr id="201734" name="Text Box 8"/>
          <p:cNvSpPr txBox="1">
            <a:spLocks noChangeArrowheads="1"/>
          </p:cNvSpPr>
          <p:nvPr/>
        </p:nvSpPr>
        <p:spPr bwMode="auto">
          <a:xfrm>
            <a:off x="4876800" y="2682875"/>
            <a:ext cx="40386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2600" b="1">
                <a:solidFill>
                  <a:schemeClr val="bg1"/>
                </a:solidFill>
              </a:rPr>
              <a:t>«Новые птицеобразные ископаемые являются недостающими звеньями в эволюции динозавров».</a:t>
            </a:r>
            <a:endParaRPr lang="en-US" sz="26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Grp="1" noChangeArrowheads="1"/>
          </p:cNvSpPr>
          <p:nvPr>
            <p:ph type="title"/>
          </p:nvPr>
        </p:nvSpPr>
        <p:spPr/>
        <p:txBody>
          <a:bodyPr/>
          <a:lstStyle/>
          <a:p>
            <a:pPr eaLnBrk="1" hangingPunct="1"/>
            <a:r>
              <a:rPr lang="en-US">
                <a:latin typeface="Arial" charset="0"/>
              </a:rPr>
              <a:t>NG dino-bird fake 1999—picture Archaeoraptor</a:t>
            </a:r>
          </a:p>
        </p:txBody>
      </p:sp>
      <p:sp>
        <p:nvSpPr>
          <p:cNvPr id="203778" name="Text Box 3"/>
          <p:cNvSpPr txBox="1">
            <a:spLocks noChangeArrowheads="1"/>
          </p:cNvSpPr>
          <p:nvPr/>
        </p:nvSpPr>
        <p:spPr bwMode="auto">
          <a:xfrm>
            <a:off x="0" y="45720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b="1">
                <a:cs typeface="Arial" charset="0"/>
              </a:rPr>
              <a:t>Bird lung</a:t>
            </a:r>
          </a:p>
        </p:txBody>
      </p:sp>
      <p:pic>
        <p:nvPicPr>
          <p:cNvPr id="203779" name="Picture 4" descr="feath pred Nat Geo2"/>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956425"/>
          </a:xfrm>
          <a:noFill/>
        </p:spPr>
      </p:pic>
      <p:sp>
        <p:nvSpPr>
          <p:cNvPr id="203780" name="Text Box 5"/>
          <p:cNvSpPr txBox="1">
            <a:spLocks noChangeArrowheads="1"/>
          </p:cNvSpPr>
          <p:nvPr/>
        </p:nvSpPr>
        <p:spPr bwMode="auto">
          <a:xfrm>
            <a:off x="381000" y="1981200"/>
            <a:ext cx="3048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b="1" i="1">
                <a:solidFill>
                  <a:srgbClr val="FFFF00"/>
                </a:solidFill>
                <a:cs typeface="Arial" charset="0"/>
              </a:rPr>
              <a:t>Archaeoraptor liaoningensis</a:t>
            </a:r>
          </a:p>
        </p:txBody>
      </p:sp>
      <p:sp>
        <p:nvSpPr>
          <p:cNvPr id="203781" name="Rectangle 6"/>
          <p:cNvSpPr>
            <a:spLocks noChangeArrowheads="1"/>
          </p:cNvSpPr>
          <p:nvPr/>
        </p:nvSpPr>
        <p:spPr bwMode="auto">
          <a:xfrm>
            <a:off x="304800" y="5029200"/>
            <a:ext cx="5334000" cy="18288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203782" name="Text Box 7"/>
          <p:cNvSpPr txBox="1">
            <a:spLocks noChangeArrowheads="1"/>
          </p:cNvSpPr>
          <p:nvPr/>
        </p:nvSpPr>
        <p:spPr bwMode="auto">
          <a:xfrm>
            <a:off x="0" y="4648200"/>
            <a:ext cx="6477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5000"/>
              </a:lnSpc>
            </a:pPr>
            <a:r>
              <a:rPr lang="ru-RU" sz="2800" b="1">
                <a:solidFill>
                  <a:schemeClr val="bg1"/>
                </a:solidFill>
                <a:latin typeface="Arial Narrow" charset="0"/>
                <a:cs typeface="Arial" charset="0"/>
              </a:rPr>
              <a:t>Сегодня можно с </a:t>
            </a:r>
            <a:r>
              <a:rPr lang="ru-RU" sz="2800" b="1">
                <a:solidFill>
                  <a:srgbClr val="FFFF00"/>
                </a:solidFill>
                <a:latin typeface="Arial Narrow" charset="0"/>
                <a:cs typeface="Arial" charset="0"/>
              </a:rPr>
              <a:t>УВЕРЕННОСТЬЮ </a:t>
            </a:r>
            <a:endParaRPr lang="en-US" sz="2800" b="1">
              <a:solidFill>
                <a:srgbClr val="FFFF00"/>
              </a:solidFill>
              <a:latin typeface="Arial Narrow" charset="0"/>
              <a:cs typeface="Arial" charset="0"/>
            </a:endParaRPr>
          </a:p>
          <a:p>
            <a:pPr eaLnBrk="1" hangingPunct="1">
              <a:lnSpc>
                <a:spcPct val="95000"/>
              </a:lnSpc>
            </a:pPr>
            <a:r>
              <a:rPr lang="ru-RU" sz="2800" b="1">
                <a:solidFill>
                  <a:schemeClr val="bg1"/>
                </a:solidFill>
                <a:latin typeface="Arial Narrow" charset="0"/>
                <a:cs typeface="Arial" charset="0"/>
              </a:rPr>
              <a:t>утверждать, что птицы относятся к отряду Тероподов (звероногих) так же, как люди относятся к млекопитающим.</a:t>
            </a:r>
            <a:endParaRPr lang="en-US" sz="2800" b="1">
              <a:solidFill>
                <a:schemeClr val="bg1"/>
              </a:solidFill>
              <a:latin typeface="Arial Narrow" charset="0"/>
              <a:cs typeface="Arial" charset="0"/>
            </a:endParaRPr>
          </a:p>
        </p:txBody>
      </p:sp>
      <p:pic>
        <p:nvPicPr>
          <p:cNvPr id="4719625" name="Picture 9" descr="Velocirapto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50000" y="3873500"/>
            <a:ext cx="27940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9624" name="WordArt 8"/>
          <p:cNvSpPr>
            <a:spLocks noChangeArrowheads="1" noChangeShapeType="1" noTextEdit="1"/>
          </p:cNvSpPr>
          <p:nvPr/>
        </p:nvSpPr>
        <p:spPr bwMode="auto">
          <a:xfrm>
            <a:off x="762000" y="609600"/>
            <a:ext cx="7543800" cy="5867400"/>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mr-IN" sz="3600" kern="10">
                <a:ln w="9525">
                  <a:round/>
                  <a:headEnd/>
                  <a:tailEnd/>
                </a:ln>
                <a:gradFill rotWithShape="1">
                  <a:gsLst>
                    <a:gs pos="0">
                      <a:srgbClr val="FFE701"/>
                    </a:gs>
                    <a:gs pos="100000">
                      <a:srgbClr val="FE3E02"/>
                    </a:gs>
                  </a:gsLst>
                  <a:lin ang="5400000" scaled="1"/>
                </a:gradFill>
                <a:latin typeface="Impact"/>
                <a:ea typeface="Impact"/>
                <a:cs typeface="Impact"/>
              </a:rPr>
              <a:t>Обман!</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719625"/>
                                        </p:tgtEl>
                                        <p:attrNameLst>
                                          <p:attrName>style.visibility</p:attrName>
                                        </p:attrNameLst>
                                      </p:cBhvr>
                                      <p:to>
                                        <p:strVal val="visible"/>
                                      </p:to>
                                    </p:set>
                                    <p:anim calcmode="lin" valueType="num">
                                      <p:cBhvr>
                                        <p:cTn id="7" dur="500" fill="hold"/>
                                        <p:tgtEl>
                                          <p:spTgt spid="4719625"/>
                                        </p:tgtEl>
                                        <p:attrNameLst>
                                          <p:attrName>ppt_w</p:attrName>
                                        </p:attrNameLst>
                                      </p:cBhvr>
                                      <p:tavLst>
                                        <p:tav tm="0">
                                          <p:val>
                                            <p:fltVal val="0"/>
                                          </p:val>
                                        </p:tav>
                                        <p:tav tm="100000">
                                          <p:val>
                                            <p:strVal val="#ppt_w"/>
                                          </p:val>
                                        </p:tav>
                                      </p:tavLst>
                                    </p:anim>
                                    <p:anim calcmode="lin" valueType="num">
                                      <p:cBhvr>
                                        <p:cTn id="8" dur="500" fill="hold"/>
                                        <p:tgtEl>
                                          <p:spTgt spid="4719625"/>
                                        </p:tgtEl>
                                        <p:attrNameLst>
                                          <p:attrName>ppt_h</p:attrName>
                                        </p:attrNameLst>
                                      </p:cBhvr>
                                      <p:tavLst>
                                        <p:tav tm="0">
                                          <p:val>
                                            <p:fltVal val="0"/>
                                          </p:val>
                                        </p:tav>
                                        <p:tav tm="100000">
                                          <p:val>
                                            <p:strVal val="#ppt_h"/>
                                          </p:val>
                                        </p:tav>
                                      </p:tavLst>
                                    </p:anim>
                                    <p:animEffect transition="in" filter="fade">
                                      <p:cBhvr>
                                        <p:cTn id="9" dur="500"/>
                                        <p:tgtEl>
                                          <p:spTgt spid="471962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0" fill="hold" nodeType="clickEffect">
                                  <p:stCondLst>
                                    <p:cond delay="0"/>
                                  </p:stCondLst>
                                  <p:childTnLst>
                                    <p:anim calcmode="lin" valueType="num">
                                      <p:cBhvr>
                                        <p:cTn id="13" dur="500"/>
                                        <p:tgtEl>
                                          <p:spTgt spid="4719625"/>
                                        </p:tgtEl>
                                        <p:attrNameLst>
                                          <p:attrName>ppt_w</p:attrName>
                                        </p:attrNameLst>
                                      </p:cBhvr>
                                      <p:tavLst>
                                        <p:tav tm="0">
                                          <p:val>
                                            <p:strVal val="ppt_w"/>
                                          </p:val>
                                        </p:tav>
                                        <p:tav tm="100000">
                                          <p:val>
                                            <p:fltVal val="0"/>
                                          </p:val>
                                        </p:tav>
                                      </p:tavLst>
                                    </p:anim>
                                    <p:anim calcmode="lin" valueType="num">
                                      <p:cBhvr>
                                        <p:cTn id="14" dur="500"/>
                                        <p:tgtEl>
                                          <p:spTgt spid="4719625"/>
                                        </p:tgtEl>
                                        <p:attrNameLst>
                                          <p:attrName>ppt_h</p:attrName>
                                        </p:attrNameLst>
                                      </p:cBhvr>
                                      <p:tavLst>
                                        <p:tav tm="0">
                                          <p:val>
                                            <p:strVal val="ppt_h"/>
                                          </p:val>
                                        </p:tav>
                                        <p:tav tm="100000">
                                          <p:val>
                                            <p:fltVal val="0"/>
                                          </p:val>
                                        </p:tav>
                                      </p:tavLst>
                                    </p:anim>
                                    <p:animEffect transition="out" filter="fade">
                                      <p:cBhvr>
                                        <p:cTn id="15" dur="500"/>
                                        <p:tgtEl>
                                          <p:spTgt spid="4719625"/>
                                        </p:tgtEl>
                                      </p:cBhvr>
                                    </p:animEffect>
                                    <p:set>
                                      <p:cBhvr>
                                        <p:cTn id="16" dur="1" fill="hold">
                                          <p:stCondLst>
                                            <p:cond delay="499"/>
                                          </p:stCondLst>
                                        </p:cTn>
                                        <p:tgtEl>
                                          <p:spTgt spid="4719625"/>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719624"/>
                                        </p:tgtEl>
                                        <p:attrNameLst>
                                          <p:attrName>style.visibility</p:attrName>
                                        </p:attrNameLst>
                                      </p:cBhvr>
                                      <p:to>
                                        <p:strVal val="visible"/>
                                      </p:to>
                                    </p:set>
                                    <p:anim calcmode="lin" valueType="num">
                                      <p:cBhvr>
                                        <p:cTn id="21" dur="500" fill="hold"/>
                                        <p:tgtEl>
                                          <p:spTgt spid="4719624"/>
                                        </p:tgtEl>
                                        <p:attrNameLst>
                                          <p:attrName>ppt_w</p:attrName>
                                        </p:attrNameLst>
                                      </p:cBhvr>
                                      <p:tavLst>
                                        <p:tav tm="0">
                                          <p:val>
                                            <p:fltVal val="0"/>
                                          </p:val>
                                        </p:tav>
                                        <p:tav tm="100000">
                                          <p:val>
                                            <p:strVal val="#ppt_w"/>
                                          </p:val>
                                        </p:tav>
                                      </p:tavLst>
                                    </p:anim>
                                    <p:anim calcmode="lin" valueType="num">
                                      <p:cBhvr>
                                        <p:cTn id="22" dur="500" fill="hold"/>
                                        <p:tgtEl>
                                          <p:spTgt spid="4719624"/>
                                        </p:tgtEl>
                                        <p:attrNameLst>
                                          <p:attrName>ppt_h</p:attrName>
                                        </p:attrNameLst>
                                      </p:cBhvr>
                                      <p:tavLst>
                                        <p:tav tm="0">
                                          <p:val>
                                            <p:fltVal val="0"/>
                                          </p:val>
                                        </p:tav>
                                        <p:tav tm="100000">
                                          <p:val>
                                            <p:strVal val="#ppt_h"/>
                                          </p:val>
                                        </p:tav>
                                      </p:tavLst>
                                    </p:anim>
                                    <p:animEffect transition="in" filter="fade">
                                      <p:cBhvr>
                                        <p:cTn id="23" dur="500"/>
                                        <p:tgtEl>
                                          <p:spTgt spid="4719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96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ChangeArrowheads="1"/>
          </p:cNvSpPr>
          <p:nvPr>
            <p:ph type="title"/>
          </p:nvPr>
        </p:nvSpPr>
        <p:spPr/>
        <p:txBody>
          <a:bodyPr/>
          <a:lstStyle/>
          <a:p>
            <a:pPr eaLnBrk="1" hangingPunct="1"/>
            <a:r>
              <a:rPr lang="en-US" sz="4000">
                <a:latin typeface="Arial" charset="0"/>
              </a:rPr>
              <a:t>Feduccia 2003 on dino-bird fakes #1</a:t>
            </a:r>
          </a:p>
        </p:txBody>
      </p:sp>
      <p:pic>
        <p:nvPicPr>
          <p:cNvPr id="205826"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4843525" name="Text Box 5"/>
          <p:cNvSpPr txBox="1">
            <a:spLocks noChangeArrowheads="1"/>
          </p:cNvSpPr>
          <p:nvPr/>
        </p:nvSpPr>
        <p:spPr bwMode="auto">
          <a:xfrm>
            <a:off x="457200" y="228600"/>
            <a:ext cx="8305800"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ru-RU" sz="2800" b="1">
                <a:solidFill>
                  <a:srgbClr val="66FF33"/>
                </a:solidFill>
                <a:latin typeface="Arial Narrow" charset="0"/>
                <a:cs typeface="Arial" charset="0"/>
              </a:rPr>
              <a:t>Корреспондент  журнала </a:t>
            </a:r>
            <a:r>
              <a:rPr lang="en-US" sz="2800" b="1" i="1">
                <a:solidFill>
                  <a:srgbClr val="66FF33"/>
                </a:solidFill>
                <a:latin typeface="Arial Narrow" charset="0"/>
                <a:cs typeface="Arial" charset="0"/>
              </a:rPr>
              <a:t>Discover</a:t>
            </a:r>
            <a:r>
              <a:rPr lang="en-US" sz="2800" b="1">
                <a:solidFill>
                  <a:srgbClr val="66FF33"/>
                </a:solidFill>
                <a:latin typeface="Arial Narrow" charset="0"/>
                <a:cs typeface="Arial" charset="0"/>
              </a:rPr>
              <a:t> (</a:t>
            </a:r>
            <a:r>
              <a:rPr lang="ru-RU" sz="2800" b="1">
                <a:solidFill>
                  <a:srgbClr val="66FF33"/>
                </a:solidFill>
                <a:latin typeface="Arial Narrow" charset="0"/>
                <a:cs typeface="Arial" charset="0"/>
              </a:rPr>
              <a:t>февраль</a:t>
            </a:r>
            <a:r>
              <a:rPr lang="en-US" sz="2800" b="1">
                <a:solidFill>
                  <a:srgbClr val="66FF33"/>
                </a:solidFill>
                <a:latin typeface="Arial Narrow" charset="0"/>
                <a:cs typeface="Arial" charset="0"/>
              </a:rPr>
              <a:t> </a:t>
            </a:r>
            <a:r>
              <a:rPr lang="ru-RU" sz="2800" b="1">
                <a:solidFill>
                  <a:srgbClr val="66FF33"/>
                </a:solidFill>
                <a:latin typeface="Arial Narrow" charset="0"/>
                <a:cs typeface="Arial" charset="0"/>
              </a:rPr>
              <a:t>2003 года</a:t>
            </a:r>
            <a:r>
              <a:rPr lang="en-US" sz="2800" b="1">
                <a:solidFill>
                  <a:srgbClr val="66FF33"/>
                </a:solidFill>
                <a:latin typeface="Arial Narrow" charset="0"/>
                <a:cs typeface="Arial" charset="0"/>
              </a:rPr>
              <a:t>)</a:t>
            </a:r>
            <a:r>
              <a:rPr lang="ru-RU" sz="2800" b="1">
                <a:solidFill>
                  <a:srgbClr val="66FF33"/>
                </a:solidFill>
                <a:latin typeface="Arial Narrow" charset="0"/>
                <a:cs typeface="Arial" charset="0"/>
              </a:rPr>
              <a:t>:</a:t>
            </a:r>
            <a:endParaRPr lang="en-US" sz="2800" b="1">
              <a:solidFill>
                <a:schemeClr val="bg1"/>
              </a:solidFill>
              <a:latin typeface="Arial Narrow" charset="0"/>
              <a:cs typeface="Arial" charset="0"/>
            </a:endParaRPr>
          </a:p>
          <a:p>
            <a:pPr eaLnBrk="1" hangingPunct="1">
              <a:lnSpc>
                <a:spcPct val="90000"/>
              </a:lnSpc>
            </a:pPr>
            <a:r>
              <a:rPr lang="ru-RU" sz="2800" b="1">
                <a:solidFill>
                  <a:schemeClr val="bg1"/>
                </a:solidFill>
                <a:latin typeface="Arial Narrow" charset="0"/>
                <a:cs typeface="Arial" charset="0"/>
              </a:rPr>
              <a:t>А как же насчет других фактов, предположительно доказывающих существование оперенных динозавров?</a:t>
            </a:r>
            <a:endParaRPr lang="en-US" sz="2800" b="1">
              <a:solidFill>
                <a:schemeClr val="bg1"/>
              </a:solidFill>
              <a:latin typeface="Arial Narrow" charset="0"/>
              <a:cs typeface="Arial" charset="0"/>
            </a:endParaRPr>
          </a:p>
          <a:p>
            <a:pPr eaLnBrk="1" hangingPunct="1">
              <a:lnSpc>
                <a:spcPct val="90000"/>
              </a:lnSpc>
              <a:spcBef>
                <a:spcPct val="60000"/>
              </a:spcBef>
            </a:pPr>
            <a:r>
              <a:rPr lang="ru-RU" sz="2800" b="1">
                <a:solidFill>
                  <a:srgbClr val="66FF33"/>
                </a:solidFill>
                <a:latin typeface="Arial Narrow" charset="0"/>
                <a:cs typeface="Arial" charset="0"/>
              </a:rPr>
              <a:t>Алан Федуккья</a:t>
            </a:r>
            <a:r>
              <a:rPr lang="en-US" sz="2800" b="1">
                <a:solidFill>
                  <a:srgbClr val="66FF33"/>
                </a:solidFill>
                <a:latin typeface="Arial Narrow" charset="0"/>
                <a:cs typeface="Arial" charset="0"/>
              </a:rPr>
              <a:t>:</a:t>
            </a:r>
            <a:r>
              <a:rPr lang="en-US" sz="2800" b="1">
                <a:solidFill>
                  <a:schemeClr val="bg1"/>
                </a:solidFill>
                <a:latin typeface="Arial Narrow" charset="0"/>
                <a:cs typeface="Arial" charset="0"/>
              </a:rPr>
              <a:t> </a:t>
            </a:r>
          </a:p>
          <a:p>
            <a:pPr eaLnBrk="1" hangingPunct="1">
              <a:lnSpc>
                <a:spcPct val="90000"/>
              </a:lnSpc>
            </a:pPr>
            <a:r>
              <a:rPr lang="ru-RU" sz="2800" b="1">
                <a:solidFill>
                  <a:schemeClr val="bg1"/>
                </a:solidFill>
                <a:latin typeface="Arial Narrow" charset="0"/>
                <a:cs typeface="Arial" charset="0"/>
              </a:rPr>
              <a:t>Когда мы сталкиваемся с фактом явного наличия перьев у найденных экземпляров, </a:t>
            </a:r>
            <a:r>
              <a:rPr lang="ru-RU" sz="2800" b="1">
                <a:solidFill>
                  <a:srgbClr val="FFFF00"/>
                </a:solidFill>
                <a:latin typeface="Arial Narrow" charset="0"/>
                <a:cs typeface="Arial" charset="0"/>
              </a:rPr>
              <a:t>необходимо установить</a:t>
            </a:r>
            <a:r>
              <a:rPr lang="ru-RU" sz="2800" b="1">
                <a:solidFill>
                  <a:srgbClr val="FFFFFF"/>
                </a:solidFill>
                <a:latin typeface="Arial Narrow" charset="0"/>
                <a:cs typeface="Arial" charset="0"/>
              </a:rPr>
              <a:t>, что мы видим:</a:t>
            </a:r>
            <a:r>
              <a:rPr lang="ru-RU" sz="2800" b="1">
                <a:solidFill>
                  <a:srgbClr val="FFFF00"/>
                </a:solidFill>
                <a:latin typeface="Arial Narrow" charset="0"/>
                <a:cs typeface="Arial" charset="0"/>
              </a:rPr>
              <a:t> </a:t>
            </a:r>
            <a:r>
              <a:rPr lang="ru-RU" sz="2800" b="1">
                <a:solidFill>
                  <a:schemeClr val="bg1"/>
                </a:solidFill>
                <a:latin typeface="Arial Narrow" charset="0"/>
                <a:cs typeface="Arial" charset="0"/>
              </a:rPr>
              <a:t>птицу, утратившую способность летать, но сохранившую перья и имеющую лишь поверхностное сходство с динозаврами, или же существо, имеющее прямое отношение к динозаврам.</a:t>
            </a:r>
            <a:r>
              <a:rPr lang="en-US" sz="2800" b="1">
                <a:solidFill>
                  <a:schemeClr val="bg1"/>
                </a:solidFill>
                <a:latin typeface="Arial Narrow" charset="0"/>
                <a:cs typeface="Arial" charset="0"/>
              </a:rPr>
              <a:t> </a:t>
            </a:r>
            <a:r>
              <a:rPr lang="ru-RU" sz="2800" b="1">
                <a:solidFill>
                  <a:srgbClr val="FFFF00"/>
                </a:solidFill>
                <a:latin typeface="Arial Narrow" charset="0"/>
                <a:cs typeface="Arial" charset="0"/>
              </a:rPr>
              <a:t>На данный момент это сложный вопрос, </a:t>
            </a:r>
            <a:r>
              <a:rPr lang="ru-RU" sz="2800" b="1">
                <a:solidFill>
                  <a:schemeClr val="bg1"/>
                </a:solidFill>
                <a:latin typeface="Arial Narrow" charset="0"/>
                <a:cs typeface="Arial" charset="0"/>
              </a:rPr>
              <a:t>особенно ввиду наличия поддельных окаменелостей.</a:t>
            </a:r>
            <a:r>
              <a:rPr lang="en-US" sz="2800" b="1">
                <a:solidFill>
                  <a:schemeClr val="bg1"/>
                </a:solidFill>
                <a:latin typeface="Arial Narrow" charset="0"/>
                <a:cs typeface="Arial"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843525">
                                            <p:txEl>
                                              <p:pRg st="3" end="3"/>
                                            </p:txEl>
                                          </p:spTgt>
                                        </p:tgtEl>
                                        <p:attrNameLst>
                                          <p:attrName>style.visibility</p:attrName>
                                        </p:attrNameLst>
                                      </p:cBhvr>
                                      <p:to>
                                        <p:strVal val="visible"/>
                                      </p:to>
                                    </p:set>
                                    <p:animEffect transition="in" filter="wipe(up)">
                                      <p:cBhvr>
                                        <p:cTn id="7" dur="500"/>
                                        <p:tgtEl>
                                          <p:spTgt spid="48435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title"/>
          </p:nvPr>
        </p:nvSpPr>
        <p:spPr/>
        <p:txBody>
          <a:bodyPr/>
          <a:lstStyle/>
          <a:p>
            <a:pPr eaLnBrk="1" hangingPunct="1"/>
            <a:r>
              <a:rPr lang="en-US" sz="4000">
                <a:latin typeface="Arial" charset="0"/>
              </a:rPr>
              <a:t>Feduccia 2003 on dino-bird fakes #2</a:t>
            </a:r>
          </a:p>
        </p:txBody>
      </p:sp>
      <p:pic>
        <p:nvPicPr>
          <p:cNvPr id="207874"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207875" name="Text Box 6"/>
          <p:cNvSpPr txBox="1">
            <a:spLocks noChangeArrowheads="1"/>
          </p:cNvSpPr>
          <p:nvPr/>
        </p:nvSpPr>
        <p:spPr bwMode="auto">
          <a:xfrm>
            <a:off x="533400" y="76200"/>
            <a:ext cx="80772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2800" b="1" i="1">
                <a:solidFill>
                  <a:srgbClr val="66FF33"/>
                </a:solidFill>
                <a:latin typeface="Arial Narrow" charset="0"/>
                <a:cs typeface="Arial" charset="0"/>
              </a:rPr>
              <a:t>Discover</a:t>
            </a:r>
            <a:r>
              <a:rPr lang="en-US" sz="2800" b="1">
                <a:solidFill>
                  <a:srgbClr val="66FF33"/>
                </a:solidFill>
                <a:latin typeface="Arial Narrow" charset="0"/>
                <a:cs typeface="Arial" charset="0"/>
              </a:rPr>
              <a:t>: </a:t>
            </a:r>
            <a:r>
              <a:rPr lang="ru-RU" sz="2800" b="1">
                <a:solidFill>
                  <a:schemeClr val="bg1"/>
                </a:solidFill>
                <a:latin typeface="Arial Narrow" charset="0"/>
                <a:cs typeface="Arial" charset="0"/>
              </a:rPr>
              <a:t>На сегодняшний день только </a:t>
            </a:r>
            <a:r>
              <a:rPr lang="ru-RU" sz="2800" b="1" i="1">
                <a:solidFill>
                  <a:schemeClr val="bg1"/>
                </a:solidFill>
                <a:latin typeface="Arial Narrow" charset="0"/>
                <a:cs typeface="Arial" charset="0"/>
              </a:rPr>
              <a:t>Археораптор</a:t>
            </a:r>
            <a:r>
              <a:rPr lang="ru-RU" sz="2800" b="1">
                <a:solidFill>
                  <a:schemeClr val="bg1"/>
                </a:solidFill>
                <a:latin typeface="Arial Narrow" charset="0"/>
                <a:cs typeface="Arial" charset="0"/>
              </a:rPr>
              <a:t>, оперенный динозавр</a:t>
            </a:r>
            <a:r>
              <a:rPr lang="en-US" sz="2800" b="1">
                <a:solidFill>
                  <a:schemeClr val="bg1"/>
                </a:solidFill>
                <a:latin typeface="Arial Narrow" charset="0"/>
                <a:cs typeface="Arial" charset="0"/>
              </a:rPr>
              <a:t>, </a:t>
            </a:r>
            <a:r>
              <a:rPr lang="ru-RU" sz="2800" b="1">
                <a:solidFill>
                  <a:schemeClr val="bg1"/>
                </a:solidFill>
                <a:latin typeface="Arial Narrow" charset="0"/>
                <a:cs typeface="Arial" charset="0"/>
              </a:rPr>
              <a:t>признан подделкой.</a:t>
            </a:r>
            <a:r>
              <a:rPr lang="en-US" sz="2800" b="1">
                <a:solidFill>
                  <a:schemeClr val="bg1"/>
                </a:solidFill>
                <a:latin typeface="Arial Narrow" charset="0"/>
                <a:cs typeface="Arial" charset="0"/>
              </a:rPr>
              <a:t> </a:t>
            </a:r>
            <a:r>
              <a:rPr lang="ru-RU" sz="2800" b="1">
                <a:solidFill>
                  <a:schemeClr val="bg1"/>
                </a:solidFill>
                <a:latin typeface="Arial Narrow" charset="0"/>
                <a:cs typeface="Arial" charset="0"/>
              </a:rPr>
              <a:t>Как вы думаете, существуют ли другие? </a:t>
            </a:r>
            <a:endParaRPr lang="en-US" sz="2800">
              <a:solidFill>
                <a:schemeClr val="bg1"/>
              </a:solidFill>
              <a:latin typeface="Arial Narrow" charset="0"/>
              <a:cs typeface="Arial" charset="0"/>
            </a:endParaRPr>
          </a:p>
        </p:txBody>
      </p:sp>
      <p:sp>
        <p:nvSpPr>
          <p:cNvPr id="3410952" name="Text Box 8"/>
          <p:cNvSpPr txBox="1">
            <a:spLocks noChangeArrowheads="1"/>
          </p:cNvSpPr>
          <p:nvPr/>
        </p:nvSpPr>
        <p:spPr bwMode="auto">
          <a:xfrm>
            <a:off x="533400" y="1752600"/>
            <a:ext cx="8305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ru-RU" sz="2800" b="1">
                <a:solidFill>
                  <a:srgbClr val="66FF33"/>
                </a:solidFill>
                <a:latin typeface="Arial Narrow" charset="0"/>
                <a:cs typeface="Arial" charset="0"/>
              </a:rPr>
              <a:t>Федуккья</a:t>
            </a:r>
            <a:r>
              <a:rPr lang="en-US" sz="2800" b="1">
                <a:solidFill>
                  <a:srgbClr val="66FF33"/>
                </a:solidFill>
                <a:latin typeface="Arial Narrow" charset="0"/>
                <a:cs typeface="Arial" charset="0"/>
              </a:rPr>
              <a:t>:</a:t>
            </a:r>
            <a:r>
              <a:rPr lang="en-US" sz="2800" b="1">
                <a:solidFill>
                  <a:schemeClr val="bg1"/>
                </a:solidFill>
                <a:latin typeface="Arial Narrow" charset="0"/>
                <a:cs typeface="Arial" charset="0"/>
              </a:rPr>
              <a:t>  </a:t>
            </a:r>
            <a:r>
              <a:rPr lang="ru-RU" sz="2800" b="1" i="1">
                <a:solidFill>
                  <a:srgbClr val="FFFF00"/>
                </a:solidFill>
                <a:latin typeface="Arial Narrow" charset="0"/>
                <a:cs typeface="Arial" charset="0"/>
              </a:rPr>
              <a:t>Археораптор – </a:t>
            </a:r>
            <a:r>
              <a:rPr lang="ru-RU" sz="2800" b="1">
                <a:solidFill>
                  <a:srgbClr val="FFFF00"/>
                </a:solidFill>
                <a:latin typeface="Arial Narrow" charset="0"/>
                <a:cs typeface="Arial" charset="0"/>
              </a:rPr>
              <a:t>лишь верхушка айсберга.</a:t>
            </a:r>
            <a:r>
              <a:rPr lang="en-US" sz="2800" b="1">
                <a:solidFill>
                  <a:srgbClr val="FFFF00"/>
                </a:solidFill>
                <a:latin typeface="Arial Narrow" charset="0"/>
                <a:cs typeface="Arial" charset="0"/>
              </a:rPr>
              <a:t>  </a:t>
            </a:r>
            <a:r>
              <a:rPr lang="ru-RU" sz="2800" b="1">
                <a:solidFill>
                  <a:srgbClr val="FFFF00"/>
                </a:solidFill>
                <a:latin typeface="Arial Narrow" charset="0"/>
                <a:cs typeface="Arial" charset="0"/>
              </a:rPr>
              <a:t>Есть множество других поддельных окаменелостей</a:t>
            </a:r>
            <a:r>
              <a:rPr lang="ru-RU" sz="2800" b="1">
                <a:solidFill>
                  <a:schemeClr val="bg1"/>
                </a:solidFill>
                <a:latin typeface="Arial Narrow" charset="0"/>
                <a:cs typeface="Arial" charset="0"/>
              </a:rPr>
              <a:t>. Они являются темным пятном для всей этой сферы. Если вы пойдете на выставку ископаемых останков палеонтологического музея, </a:t>
            </a:r>
            <a:r>
              <a:rPr lang="ru-RU" sz="2800" b="1">
                <a:solidFill>
                  <a:srgbClr val="FFFF00"/>
                </a:solidFill>
                <a:latin typeface="Arial Narrow" charset="0"/>
                <a:cs typeface="Arial" charset="0"/>
              </a:rPr>
              <a:t>сложно сказать, какие части там поддельные, а какие нет. </a:t>
            </a:r>
            <a:r>
              <a:rPr lang="ru-RU" sz="2800" b="1">
                <a:solidFill>
                  <a:schemeClr val="bg1"/>
                </a:solidFill>
                <a:latin typeface="Arial Narrow" charset="0"/>
                <a:cs typeface="Arial" charset="0"/>
              </a:rPr>
              <a:t>Я слышал, что в Северо-восточной части Китая в провинции Лиаонинг, работает завод по изготовлению поддельных окаменелостей. Рядом с заводом якобы было найдено большое количество оперенных динозавров.</a:t>
            </a:r>
            <a:endParaRPr lang="en-US" sz="2800" b="1">
              <a:solidFill>
                <a:schemeClr val="bg1"/>
              </a:solidFill>
              <a:latin typeface="Arial Narrow"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10952"/>
                                        </p:tgtEl>
                                        <p:attrNameLst>
                                          <p:attrName>style.visibility</p:attrName>
                                        </p:attrNameLst>
                                      </p:cBhvr>
                                      <p:to>
                                        <p:strVal val="visible"/>
                                      </p:to>
                                    </p:set>
                                    <p:animEffect transition="in" filter="wipe(up)">
                                      <p:cBhvr>
                                        <p:cTn id="7" dur="500"/>
                                        <p:tgtEl>
                                          <p:spTgt spid="34109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0952"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p:txBody>
          <a:bodyPr/>
          <a:lstStyle/>
          <a:p>
            <a:pPr eaLnBrk="1" hangingPunct="1"/>
            <a:r>
              <a:rPr lang="en-US">
                <a:latin typeface="Arial" charset="0"/>
              </a:rPr>
              <a:t>Purple blank</a:t>
            </a:r>
          </a:p>
        </p:txBody>
      </p:sp>
      <p:pic>
        <p:nvPicPr>
          <p:cNvPr id="209922"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209923" name="Text Box 4"/>
          <p:cNvSpPr txBox="1">
            <a:spLocks noChangeArrowheads="1"/>
          </p:cNvSpPr>
          <p:nvPr/>
        </p:nvSpPr>
        <p:spPr bwMode="auto">
          <a:xfrm>
            <a:off x="762000" y="1060450"/>
            <a:ext cx="7848600" cy="45243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ru-RU" sz="3200" b="1">
                <a:solidFill>
                  <a:schemeClr val="bg1"/>
                </a:solidFill>
                <a:cs typeface="Arial" charset="0"/>
              </a:rPr>
              <a:t>«</a:t>
            </a:r>
            <a:r>
              <a:rPr lang="ru-RU" sz="3200" b="1">
                <a:solidFill>
                  <a:srgbClr val="FFFF00"/>
                </a:solidFill>
                <a:cs typeface="Arial" charset="0"/>
              </a:rPr>
              <a:t>Такие журналы, как</a:t>
            </a:r>
            <a:r>
              <a:rPr lang="en-US" sz="3200" b="1">
                <a:solidFill>
                  <a:srgbClr val="FFFF00"/>
                </a:solidFill>
                <a:cs typeface="Arial" charset="0"/>
              </a:rPr>
              <a:t> </a:t>
            </a:r>
            <a:r>
              <a:rPr lang="en-US" sz="3200" b="1" i="1">
                <a:solidFill>
                  <a:srgbClr val="FFFF00"/>
                </a:solidFill>
                <a:cs typeface="Arial" charset="0"/>
              </a:rPr>
              <a:t>Nature</a:t>
            </a:r>
            <a:r>
              <a:rPr lang="ru-RU" sz="3200" b="1">
                <a:solidFill>
                  <a:srgbClr val="FFFF00"/>
                </a:solidFill>
                <a:cs typeface="Arial" charset="0"/>
              </a:rPr>
              <a:t>, обычно не требуют того, чтобы находка была подлинной</a:t>
            </a:r>
            <a:r>
              <a:rPr lang="en-US" sz="3200" b="1">
                <a:solidFill>
                  <a:schemeClr val="bg1"/>
                </a:solidFill>
                <a:cs typeface="Arial" charset="0"/>
              </a:rPr>
              <a:t>, </a:t>
            </a:r>
            <a:r>
              <a:rPr lang="ru-RU" sz="3200" b="1">
                <a:solidFill>
                  <a:schemeClr val="bg1"/>
                </a:solidFill>
                <a:cs typeface="Arial" charset="0"/>
              </a:rPr>
              <a:t>а большинство находок совершается в Китае</a:t>
            </a:r>
            <a:r>
              <a:rPr lang="en-US" sz="3200" b="1">
                <a:solidFill>
                  <a:schemeClr val="bg1"/>
                </a:solidFill>
                <a:cs typeface="Arial" charset="0"/>
              </a:rPr>
              <a:t>, </a:t>
            </a:r>
            <a:r>
              <a:rPr lang="ru-RU" sz="3200" b="1">
                <a:solidFill>
                  <a:schemeClr val="bg1"/>
                </a:solidFill>
                <a:cs typeface="Arial" charset="0"/>
              </a:rPr>
              <a:t>так что</a:t>
            </a:r>
            <a:r>
              <a:rPr lang="en-US" sz="3200" b="1">
                <a:solidFill>
                  <a:schemeClr val="bg1"/>
                </a:solidFill>
                <a:cs typeface="Arial" charset="0"/>
              </a:rPr>
              <a:t> </a:t>
            </a:r>
            <a:r>
              <a:rPr lang="ru-RU" sz="3200" b="1">
                <a:solidFill>
                  <a:srgbClr val="FFFF00"/>
                </a:solidFill>
                <a:cs typeface="Arial" charset="0"/>
              </a:rPr>
              <a:t>никто не может их проверить</a:t>
            </a:r>
            <a:r>
              <a:rPr lang="en-US" sz="3200" b="1">
                <a:solidFill>
                  <a:schemeClr val="bg1"/>
                </a:solidFill>
                <a:cs typeface="Arial" charset="0"/>
              </a:rPr>
              <a:t>. </a:t>
            </a:r>
            <a:r>
              <a:rPr lang="ru-RU" sz="3200" b="1">
                <a:solidFill>
                  <a:schemeClr val="bg1"/>
                </a:solidFill>
                <a:cs typeface="Arial" charset="0"/>
              </a:rPr>
              <a:t>Они могут быть чудесными открытиями, они могут быть недостающими звеньями, как их и называют, но</a:t>
            </a:r>
            <a:r>
              <a:rPr lang="en-US" sz="3200" b="1">
                <a:solidFill>
                  <a:schemeClr val="bg1"/>
                </a:solidFill>
                <a:cs typeface="Arial" charset="0"/>
              </a:rPr>
              <a:t> </a:t>
            </a:r>
            <a:r>
              <a:rPr lang="ru-RU" sz="3200" b="1">
                <a:solidFill>
                  <a:srgbClr val="FFFF00"/>
                </a:solidFill>
                <a:cs typeface="Arial" charset="0"/>
              </a:rPr>
              <a:t>но нет никакого способа проверить эти находки</a:t>
            </a:r>
            <a:r>
              <a:rPr lang="ru-RU" sz="3200" b="1">
                <a:solidFill>
                  <a:schemeClr val="bg1"/>
                </a:solidFill>
                <a:cs typeface="Arial" charset="0"/>
              </a:rPr>
              <a:t>».</a:t>
            </a:r>
            <a:endParaRPr lang="en-US" sz="3200">
              <a:solidFill>
                <a:schemeClr val="bg1"/>
              </a:solidFill>
              <a:cs typeface="Arial" charset="0"/>
            </a:endParaRPr>
          </a:p>
        </p:txBody>
      </p:sp>
      <p:sp>
        <p:nvSpPr>
          <p:cNvPr id="209924" name="Text Box 5"/>
          <p:cNvSpPr txBox="1">
            <a:spLocks noChangeArrowheads="1"/>
          </p:cNvSpPr>
          <p:nvPr/>
        </p:nvSpPr>
        <p:spPr bwMode="auto">
          <a:xfrm>
            <a:off x="914400" y="5791200"/>
            <a:ext cx="7391400" cy="427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2200" b="1">
                <a:solidFill>
                  <a:schemeClr val="bg1"/>
                </a:solidFill>
                <a:cs typeface="Times New Roman" charset="0"/>
              </a:rPr>
              <a:t>Svitil, </a:t>
            </a:r>
            <a:r>
              <a:rPr lang="ru-RU" sz="2200" b="1">
                <a:solidFill>
                  <a:schemeClr val="bg1"/>
                </a:solidFill>
                <a:cs typeface="Times New Roman" charset="0"/>
              </a:rPr>
              <a:t>Подделки</a:t>
            </a:r>
            <a:r>
              <a:rPr lang="en-US" sz="2200" b="1">
                <a:solidFill>
                  <a:schemeClr val="bg1"/>
                </a:solidFill>
                <a:cs typeface="Times New Roman" charset="0"/>
              </a:rPr>
              <a:t> 2003, </a:t>
            </a:r>
            <a:r>
              <a:rPr lang="ru-RU" sz="2200" b="1">
                <a:solidFill>
                  <a:schemeClr val="bg1"/>
                </a:solidFill>
                <a:cs typeface="Times New Roman" charset="0"/>
              </a:rPr>
              <a:t> часть</a:t>
            </a:r>
            <a:r>
              <a:rPr lang="en-US" sz="2200" b="1">
                <a:solidFill>
                  <a:schemeClr val="bg1"/>
                </a:solidFill>
                <a:cs typeface="Times New Roman" charset="0"/>
              </a:rPr>
              <a:t> 2b</a:t>
            </a:r>
            <a:endParaRPr lang="en-US" sz="2200">
              <a:solidFill>
                <a:schemeClr val="bg1"/>
              </a:solidFill>
              <a:cs typeface="Arial" charset="0"/>
            </a:endParaRPr>
          </a:p>
        </p:txBody>
      </p:sp>
      <p:sp>
        <p:nvSpPr>
          <p:cNvPr id="209925" name="Text Box 6"/>
          <p:cNvSpPr txBox="1">
            <a:spLocks noChangeArrowheads="1"/>
          </p:cNvSpPr>
          <p:nvPr/>
        </p:nvSpPr>
        <p:spPr bwMode="auto">
          <a:xfrm>
            <a:off x="685800" y="547688"/>
            <a:ext cx="8458200"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2800" b="1">
                <a:solidFill>
                  <a:srgbClr val="66FF33"/>
                </a:solidFill>
                <a:cs typeface="Arial" charset="0"/>
              </a:rPr>
              <a:t>Федуккья продолжает</a:t>
            </a:r>
            <a:r>
              <a:rPr lang="en-US" sz="2800" b="1">
                <a:solidFill>
                  <a:srgbClr val="66FF33"/>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ChangeArrowheads="1"/>
          </p:cNvSpPr>
          <p:nvPr>
            <p:ph type="title"/>
          </p:nvPr>
        </p:nvSpPr>
        <p:spPr/>
        <p:txBody>
          <a:bodyPr/>
          <a:lstStyle/>
          <a:p>
            <a:pPr eaLnBrk="1" hangingPunct="1"/>
            <a:r>
              <a:rPr lang="en-US">
                <a:latin typeface="Arial" charset="0"/>
              </a:rPr>
              <a:t>Olson 1999 on NG dino-bird hoax</a:t>
            </a:r>
          </a:p>
        </p:txBody>
      </p:sp>
      <p:pic>
        <p:nvPicPr>
          <p:cNvPr id="211970" name="Picture 3" descr="Purpl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Text Box 4"/>
          <p:cNvSpPr txBox="1">
            <a:spLocks noChangeArrowheads="1"/>
          </p:cNvSpPr>
          <p:nvPr/>
        </p:nvSpPr>
        <p:spPr bwMode="auto">
          <a:xfrm>
            <a:off x="762000" y="400050"/>
            <a:ext cx="7620000" cy="5133975"/>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ru-RU" sz="2600" b="1">
                <a:solidFill>
                  <a:schemeClr val="bg1"/>
                </a:solidFill>
                <a:cs typeface="Arial" charset="0"/>
              </a:rPr>
              <a:t>«Идея оперенных динозавров и происхождение птиц от тероподов активно продвигается</a:t>
            </a:r>
            <a:r>
              <a:rPr lang="en-US" sz="2600" b="1">
                <a:solidFill>
                  <a:schemeClr val="bg1"/>
                </a:solidFill>
                <a:cs typeface="Arial" charset="0"/>
              </a:rPr>
              <a:t> </a:t>
            </a:r>
            <a:r>
              <a:rPr lang="ru-RU" sz="2600" b="1">
                <a:solidFill>
                  <a:srgbClr val="FFFF00"/>
                </a:solidFill>
                <a:cs typeface="Arial" charset="0"/>
              </a:rPr>
              <a:t>группой ревностных ученых</a:t>
            </a:r>
            <a:r>
              <a:rPr lang="ru-RU" sz="2600" b="1">
                <a:solidFill>
                  <a:schemeClr val="bg1"/>
                </a:solidFill>
                <a:cs typeface="Arial" charset="0"/>
              </a:rPr>
              <a:t>, действующих совместно с некоторыми редакторами</a:t>
            </a:r>
            <a:r>
              <a:rPr lang="en-US" sz="2600" b="1">
                <a:solidFill>
                  <a:schemeClr val="bg1"/>
                </a:solidFill>
                <a:cs typeface="Arial" charset="0"/>
              </a:rPr>
              <a:t> </a:t>
            </a:r>
            <a:r>
              <a:rPr lang="en-US" sz="2600" b="1" i="1">
                <a:solidFill>
                  <a:schemeClr val="bg1"/>
                </a:solidFill>
                <a:cs typeface="Arial" charset="0"/>
              </a:rPr>
              <a:t>Nature</a:t>
            </a:r>
            <a:r>
              <a:rPr lang="en-US" sz="2600" b="1">
                <a:solidFill>
                  <a:schemeClr val="bg1"/>
                </a:solidFill>
                <a:cs typeface="Arial" charset="0"/>
              </a:rPr>
              <a:t> </a:t>
            </a:r>
            <a:r>
              <a:rPr lang="ru-RU" sz="2600" b="1">
                <a:solidFill>
                  <a:schemeClr val="bg1"/>
                </a:solidFill>
                <a:cs typeface="Arial" charset="0"/>
              </a:rPr>
              <a:t>и</a:t>
            </a:r>
            <a:r>
              <a:rPr lang="en-US" sz="2600" b="1">
                <a:solidFill>
                  <a:schemeClr val="bg1"/>
                </a:solidFill>
                <a:cs typeface="Arial" charset="0"/>
              </a:rPr>
              <a:t> </a:t>
            </a:r>
            <a:r>
              <a:rPr lang="en-US" sz="2600" b="1" i="1">
                <a:solidFill>
                  <a:schemeClr val="bg1"/>
                </a:solidFill>
                <a:cs typeface="Arial" charset="0"/>
              </a:rPr>
              <a:t>National Geographic</a:t>
            </a:r>
            <a:r>
              <a:rPr lang="ru-RU" sz="2600" b="1">
                <a:solidFill>
                  <a:schemeClr val="bg1"/>
                </a:solidFill>
                <a:cs typeface="Arial" charset="0"/>
              </a:rPr>
              <a:t>, которые и сами стали </a:t>
            </a:r>
            <a:r>
              <a:rPr lang="ru-RU" sz="2600" b="1">
                <a:solidFill>
                  <a:srgbClr val="FFFF00"/>
                </a:solidFill>
                <a:cs typeface="Arial" charset="0"/>
              </a:rPr>
              <a:t>искренними, но крайне</a:t>
            </a:r>
            <a:r>
              <a:rPr lang="en-US" sz="2600" b="1">
                <a:solidFill>
                  <a:srgbClr val="FFFF00"/>
                </a:solidFill>
                <a:cs typeface="Arial" charset="0"/>
              </a:rPr>
              <a:t> </a:t>
            </a:r>
            <a:r>
              <a:rPr lang="ru-RU" sz="2600" b="1">
                <a:solidFill>
                  <a:srgbClr val="FFFF00"/>
                </a:solidFill>
                <a:cs typeface="Arial" charset="0"/>
              </a:rPr>
              <a:t>предвзятыми</a:t>
            </a:r>
            <a:r>
              <a:rPr lang="en-US" sz="2600" b="1">
                <a:solidFill>
                  <a:srgbClr val="FFFF00"/>
                </a:solidFill>
                <a:cs typeface="Arial" charset="0"/>
              </a:rPr>
              <a:t> </a:t>
            </a:r>
            <a:r>
              <a:rPr lang="ru-RU" sz="2600" b="1">
                <a:solidFill>
                  <a:srgbClr val="FFFF00"/>
                </a:solidFill>
                <a:cs typeface="Arial" charset="0"/>
              </a:rPr>
              <a:t>прозелитами этой веры</a:t>
            </a:r>
            <a:r>
              <a:rPr lang="en-US" sz="2600" b="1">
                <a:solidFill>
                  <a:schemeClr val="bg1"/>
                </a:solidFill>
                <a:cs typeface="Arial" charset="0"/>
              </a:rPr>
              <a:t>. </a:t>
            </a:r>
            <a:r>
              <a:rPr lang="ru-RU" sz="2600" b="1">
                <a:solidFill>
                  <a:schemeClr val="bg1"/>
                </a:solidFill>
                <a:cs typeface="Arial" charset="0"/>
              </a:rPr>
              <a:t>Поиск истины и внимательная научная оценка доказательств – то, чего всегда не хватало этой программе</a:t>
            </a:r>
            <a:r>
              <a:rPr lang="en-US" sz="2600" b="1">
                <a:solidFill>
                  <a:schemeClr val="bg1"/>
                </a:solidFill>
                <a:cs typeface="Arial" charset="0"/>
              </a:rPr>
              <a:t>, </a:t>
            </a:r>
            <a:r>
              <a:rPr lang="ru-RU" sz="2600" b="1">
                <a:solidFill>
                  <a:schemeClr val="bg1"/>
                </a:solidFill>
                <a:cs typeface="Arial" charset="0"/>
              </a:rPr>
              <a:t>которая теперь быстро становится</a:t>
            </a:r>
            <a:r>
              <a:rPr lang="en-US" sz="2600" b="1">
                <a:solidFill>
                  <a:schemeClr val="bg1"/>
                </a:solidFill>
                <a:cs typeface="Arial" charset="0"/>
              </a:rPr>
              <a:t> </a:t>
            </a:r>
            <a:r>
              <a:rPr lang="ru-RU" sz="2600" b="1">
                <a:solidFill>
                  <a:srgbClr val="FFFF00"/>
                </a:solidFill>
                <a:cs typeface="Arial" charset="0"/>
              </a:rPr>
              <a:t>одной из величайших научных фальсификаций нашего века</a:t>
            </a:r>
            <a:r>
              <a:rPr lang="en-US" sz="2600" b="1">
                <a:solidFill>
                  <a:schemeClr val="bg1"/>
                </a:solidFill>
                <a:cs typeface="Arial" charset="0"/>
              </a:rPr>
              <a:t> </a:t>
            </a:r>
            <a:r>
              <a:rPr lang="ru-RU" sz="2600" b="1">
                <a:solidFill>
                  <a:schemeClr val="bg1"/>
                </a:solidFill>
                <a:cs typeface="Arial" charset="0"/>
              </a:rPr>
              <a:t>–</a:t>
            </a:r>
            <a:r>
              <a:rPr lang="en-US" sz="2600" b="1">
                <a:solidFill>
                  <a:schemeClr val="bg1"/>
                </a:solidFill>
                <a:cs typeface="Arial" charset="0"/>
              </a:rPr>
              <a:t> </a:t>
            </a:r>
            <a:r>
              <a:rPr lang="ru-RU" sz="2600" b="1">
                <a:solidFill>
                  <a:schemeClr val="bg1"/>
                </a:solidFill>
                <a:cs typeface="Arial" charset="0"/>
              </a:rPr>
              <a:t>палеонтологическим эквивалентом холодного синтеза».</a:t>
            </a:r>
            <a:endParaRPr lang="en-US" sz="2600" b="1">
              <a:solidFill>
                <a:schemeClr val="bg1"/>
              </a:solidFill>
              <a:cs typeface="Arial" charset="0"/>
            </a:endParaRPr>
          </a:p>
        </p:txBody>
      </p:sp>
      <p:sp>
        <p:nvSpPr>
          <p:cNvPr id="211972" name="Text Box 5"/>
          <p:cNvSpPr txBox="1">
            <a:spLocks noChangeArrowheads="1"/>
          </p:cNvSpPr>
          <p:nvPr/>
        </p:nvSpPr>
        <p:spPr bwMode="auto">
          <a:xfrm>
            <a:off x="762000" y="5638800"/>
            <a:ext cx="8382000" cy="728663"/>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ru-RU" sz="2300" b="1">
                <a:solidFill>
                  <a:schemeClr val="bg1"/>
                </a:solidFill>
                <a:cs typeface="Arial" charset="0"/>
              </a:rPr>
              <a:t>Доктор Сторс Олсон</a:t>
            </a:r>
            <a:r>
              <a:rPr lang="en-US" sz="2300" b="1">
                <a:solidFill>
                  <a:schemeClr val="bg1"/>
                </a:solidFill>
                <a:cs typeface="Arial" charset="0"/>
              </a:rPr>
              <a:t>, </a:t>
            </a:r>
            <a:r>
              <a:rPr lang="ru-RU" sz="2300" b="1">
                <a:solidFill>
                  <a:schemeClr val="bg1"/>
                </a:solidFill>
                <a:cs typeface="Arial" charset="0"/>
              </a:rPr>
              <a:t>открытое письмо к</a:t>
            </a:r>
            <a:r>
              <a:rPr lang="en-US" sz="2300" b="1">
                <a:solidFill>
                  <a:schemeClr val="bg1"/>
                </a:solidFill>
                <a:cs typeface="Arial" charset="0"/>
              </a:rPr>
              <a:t> </a:t>
            </a:r>
            <a:r>
              <a:rPr lang="en-US" sz="2300" b="1" i="1">
                <a:solidFill>
                  <a:schemeClr val="bg1"/>
                </a:solidFill>
                <a:cs typeface="Arial" charset="0"/>
              </a:rPr>
              <a:t>National Geographic</a:t>
            </a:r>
            <a:r>
              <a:rPr lang="en-US" sz="2300" b="1">
                <a:solidFill>
                  <a:schemeClr val="bg1"/>
                </a:solidFill>
                <a:cs typeface="Arial" charset="0"/>
              </a:rPr>
              <a:t>, 1 </a:t>
            </a:r>
            <a:r>
              <a:rPr lang="ru-RU" sz="2300" b="1">
                <a:solidFill>
                  <a:schemeClr val="bg1"/>
                </a:solidFill>
                <a:cs typeface="Arial" charset="0"/>
              </a:rPr>
              <a:t>ноября</a:t>
            </a:r>
            <a:r>
              <a:rPr lang="en-US" sz="2300" b="1">
                <a:solidFill>
                  <a:schemeClr val="bg1"/>
                </a:solidFill>
                <a:cs typeface="Arial" charset="0"/>
              </a:rPr>
              <a:t> 1999, www.answersingenesis.org.</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4290" name="Text Box 2"/>
          <p:cNvSpPr txBox="1">
            <a:spLocks noChangeArrowheads="1"/>
          </p:cNvSpPr>
          <p:nvPr/>
        </p:nvSpPr>
        <p:spPr bwMode="auto">
          <a:xfrm>
            <a:off x="609600" y="1082675"/>
            <a:ext cx="8077200" cy="55213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30000"/>
              </a:spcBef>
              <a:buClr>
                <a:srgbClr val="FFFF00"/>
              </a:buClr>
              <a:buFont typeface="Wingdings" charset="0"/>
              <a:buChar char="Ø"/>
              <a:defRPr/>
            </a:pPr>
            <a:r>
              <a:rPr lang="en-US" sz="2800" b="1" smtClean="0">
                <a:effectLst>
                  <a:outerShdw blurRad="38100" dist="38100" dir="2700000" algn="tl">
                    <a:srgbClr val="000000"/>
                  </a:outerShdw>
                </a:effectLst>
                <a:cs typeface="Arial" charset="0"/>
              </a:rPr>
              <a:t> </a:t>
            </a:r>
            <a:r>
              <a:rPr lang="ru-RU" sz="2800" b="1" smtClean="0">
                <a:effectLst>
                  <a:outerShdw blurRad="38100" dist="38100" dir="2700000" algn="tl">
                    <a:srgbClr val="000000"/>
                  </a:outerShdw>
                </a:effectLst>
                <a:cs typeface="Arial" charset="0"/>
              </a:rPr>
              <a:t>Обретите перья</a:t>
            </a:r>
            <a:endParaRPr lang="en-US" sz="2800" b="1" smtClean="0">
              <a:effectLst>
                <a:outerShdw blurRad="38100" dist="38100" dir="2700000" algn="tl">
                  <a:srgbClr val="000000"/>
                </a:outerShdw>
              </a:effectLst>
              <a:cs typeface="Arial" charset="0"/>
            </a:endParaRPr>
          </a:p>
          <a:p>
            <a:pPr eaLnBrk="1" hangingPunct="1">
              <a:lnSpc>
                <a:spcPct val="90000"/>
              </a:lnSpc>
              <a:spcBef>
                <a:spcPct val="30000"/>
              </a:spcBef>
              <a:buClr>
                <a:srgbClr val="FFFF00"/>
              </a:buClr>
              <a:buFont typeface="Wingdings" charset="0"/>
              <a:buChar char="Ø"/>
              <a:defRPr/>
            </a:pPr>
            <a:r>
              <a:rPr lang="en-US" sz="2800" b="1" smtClean="0">
                <a:effectLst>
                  <a:outerShdw blurRad="38100" dist="38100" dir="2700000" algn="tl">
                    <a:srgbClr val="000000"/>
                  </a:outerShdw>
                </a:effectLst>
                <a:cs typeface="Arial" charset="0"/>
              </a:rPr>
              <a:t> </a:t>
            </a:r>
            <a:r>
              <a:rPr lang="ru-RU" sz="2800" b="1" smtClean="0">
                <a:effectLst>
                  <a:outerShdw blurRad="38100" dist="38100" dir="2700000" algn="tl">
                    <a:srgbClr val="000000"/>
                  </a:outerShdw>
                </a:effectLst>
                <a:cs typeface="Arial" charset="0"/>
              </a:rPr>
              <a:t>Измените дыхательную систему</a:t>
            </a:r>
            <a:endParaRPr lang="en-US" sz="2800" b="1" smtClean="0">
              <a:effectLst>
                <a:outerShdw blurRad="38100" dist="38100" dir="2700000" algn="tl">
                  <a:srgbClr val="000000"/>
                </a:outerShdw>
              </a:effectLst>
              <a:cs typeface="Arial" charset="0"/>
            </a:endParaRPr>
          </a:p>
          <a:p>
            <a:pPr eaLnBrk="1" hangingPunct="1">
              <a:lnSpc>
                <a:spcPct val="90000"/>
              </a:lnSpc>
              <a:spcBef>
                <a:spcPct val="30000"/>
              </a:spcBef>
              <a:buClr>
                <a:srgbClr val="FFFF00"/>
              </a:buClr>
              <a:buFont typeface="Wingdings" charset="0"/>
              <a:buChar char="Ø"/>
              <a:defRPr/>
            </a:pPr>
            <a:r>
              <a:rPr lang="en-US" sz="2800" b="1" smtClean="0">
                <a:effectLst>
                  <a:outerShdw blurRad="38100" dist="38100" dir="2700000" algn="tl">
                    <a:srgbClr val="000000"/>
                  </a:outerShdw>
                </a:effectLst>
                <a:cs typeface="Arial" charset="0"/>
              </a:rPr>
              <a:t> </a:t>
            </a:r>
            <a:r>
              <a:rPr lang="ru-RU" sz="2800" b="1" smtClean="0">
                <a:effectLst>
                  <a:outerShdw blurRad="38100" dist="38100" dir="2700000" algn="tl">
                    <a:srgbClr val="000000"/>
                  </a:outerShdw>
                </a:effectLst>
                <a:cs typeface="Arial" charset="0"/>
              </a:rPr>
              <a:t>Измените скелет</a:t>
            </a:r>
            <a:r>
              <a:rPr lang="en-US" sz="2800" b="1" smtClean="0">
                <a:effectLst>
                  <a:outerShdw blurRad="38100" dist="38100" dir="2700000" algn="tl">
                    <a:srgbClr val="000000"/>
                  </a:outerShdw>
                </a:effectLst>
                <a:cs typeface="Arial" charset="0"/>
              </a:rPr>
              <a:t> – </a:t>
            </a:r>
            <a:r>
              <a:rPr lang="ru-RU" sz="2800" b="1" smtClean="0">
                <a:effectLst>
                  <a:outerShdw blurRad="38100" dist="38100" dir="2700000" algn="tl">
                    <a:srgbClr val="000000"/>
                  </a:outerShdw>
                </a:effectLst>
                <a:cs typeface="Arial" charset="0"/>
              </a:rPr>
              <a:t>обретите полые кости</a:t>
            </a:r>
            <a:endParaRPr lang="en-US" sz="2800" b="1" smtClean="0">
              <a:effectLst>
                <a:outerShdw blurRad="38100" dist="38100" dir="2700000" algn="tl">
                  <a:srgbClr val="000000"/>
                </a:outerShdw>
              </a:effectLst>
              <a:cs typeface="Arial" charset="0"/>
            </a:endParaRPr>
          </a:p>
          <a:p>
            <a:pPr eaLnBrk="1" hangingPunct="1">
              <a:lnSpc>
                <a:spcPct val="90000"/>
              </a:lnSpc>
              <a:spcBef>
                <a:spcPct val="30000"/>
              </a:spcBef>
              <a:buClr>
                <a:srgbClr val="FFFF00"/>
              </a:buClr>
              <a:buFont typeface="Wingdings" charset="0"/>
              <a:buChar char="Ø"/>
              <a:defRPr/>
            </a:pPr>
            <a:r>
              <a:rPr lang="en-US" sz="2800" b="1" smtClean="0">
                <a:effectLst>
                  <a:outerShdw blurRad="38100" dist="38100" dir="2700000" algn="tl">
                    <a:srgbClr val="000000"/>
                  </a:outerShdw>
                </a:effectLst>
                <a:cs typeface="Arial" charset="0"/>
              </a:rPr>
              <a:t> </a:t>
            </a:r>
            <a:r>
              <a:rPr lang="ru-RU" sz="2800" b="1" smtClean="0">
                <a:effectLst>
                  <a:outerShdw blurRad="38100" dist="38100" dir="2700000" algn="tl">
                    <a:srgbClr val="000000"/>
                  </a:outerShdw>
                </a:effectLst>
                <a:cs typeface="Arial" charset="0"/>
              </a:rPr>
              <a:t>Измените пищеварительную систему</a:t>
            </a:r>
            <a:endParaRPr lang="en-US" sz="2800" b="1" smtClean="0">
              <a:effectLst>
                <a:outerShdw blurRad="38100" dist="38100" dir="2700000" algn="tl">
                  <a:srgbClr val="000000"/>
                </a:outerShdw>
              </a:effectLst>
              <a:cs typeface="Arial" charset="0"/>
            </a:endParaRPr>
          </a:p>
          <a:p>
            <a:pPr eaLnBrk="1" hangingPunct="1">
              <a:lnSpc>
                <a:spcPct val="90000"/>
              </a:lnSpc>
              <a:spcBef>
                <a:spcPct val="30000"/>
              </a:spcBef>
              <a:buClr>
                <a:srgbClr val="FFFF00"/>
              </a:buClr>
              <a:buFont typeface="Wingdings" charset="0"/>
              <a:buChar char="Ø"/>
              <a:defRPr/>
            </a:pPr>
            <a:r>
              <a:rPr lang="en-US" sz="2800" b="1" smtClean="0">
                <a:effectLst>
                  <a:outerShdw blurRad="38100" dist="38100" dir="2700000" algn="tl">
                    <a:srgbClr val="000000"/>
                  </a:outerShdw>
                </a:effectLst>
                <a:cs typeface="Arial" charset="0"/>
              </a:rPr>
              <a:t> </a:t>
            </a:r>
            <a:r>
              <a:rPr lang="ru-RU" sz="2800" b="1" smtClean="0">
                <a:effectLst>
                  <a:outerShdw blurRad="38100" dist="38100" dir="2700000" algn="tl">
                    <a:srgbClr val="000000"/>
                  </a:outerShdw>
                </a:effectLst>
                <a:cs typeface="Arial" charset="0"/>
              </a:rPr>
              <a:t>Измените нервную систему</a:t>
            </a:r>
            <a:endParaRPr lang="en-US" sz="2800" b="1" smtClean="0">
              <a:effectLst>
                <a:outerShdw blurRad="38100" dist="38100" dir="2700000" algn="tl">
                  <a:srgbClr val="000000"/>
                </a:outerShdw>
              </a:effectLst>
              <a:cs typeface="Arial" charset="0"/>
            </a:endParaRPr>
          </a:p>
          <a:p>
            <a:pPr eaLnBrk="1" hangingPunct="1">
              <a:lnSpc>
                <a:spcPct val="90000"/>
              </a:lnSpc>
              <a:spcBef>
                <a:spcPct val="30000"/>
              </a:spcBef>
              <a:buClr>
                <a:srgbClr val="FFFF00"/>
              </a:buClr>
              <a:buFont typeface="Wingdings" charset="0"/>
              <a:buChar char="Ø"/>
              <a:defRPr/>
            </a:pPr>
            <a:r>
              <a:rPr lang="en-US" sz="2800" b="1" smtClean="0">
                <a:effectLst>
                  <a:outerShdw blurRad="38100" dist="38100" dir="2700000" algn="tl">
                    <a:srgbClr val="000000"/>
                  </a:outerShdw>
                </a:effectLst>
                <a:cs typeface="Arial" charset="0"/>
              </a:rPr>
              <a:t> </a:t>
            </a:r>
            <a:r>
              <a:rPr lang="ru-RU" sz="2800" b="1" smtClean="0">
                <a:effectLst>
                  <a:outerShdw blurRad="38100" dist="38100" dir="2700000" algn="tl">
                    <a:srgbClr val="000000"/>
                  </a:outerShdw>
                </a:effectLst>
                <a:cs typeface="Arial" charset="0"/>
              </a:rPr>
              <a:t>Соорудите клюв и надклювие</a:t>
            </a:r>
            <a:endParaRPr lang="en-US" sz="2800" b="1" smtClean="0">
              <a:effectLst>
                <a:outerShdw blurRad="38100" dist="38100" dir="2700000" algn="tl">
                  <a:srgbClr val="000000"/>
                </a:outerShdw>
              </a:effectLst>
              <a:cs typeface="Arial" charset="0"/>
            </a:endParaRPr>
          </a:p>
          <a:p>
            <a:pPr eaLnBrk="1" hangingPunct="1">
              <a:lnSpc>
                <a:spcPct val="90000"/>
              </a:lnSpc>
              <a:spcBef>
                <a:spcPct val="30000"/>
              </a:spcBef>
              <a:buClr>
                <a:srgbClr val="FFFF00"/>
              </a:buClr>
              <a:buFont typeface="Wingdings" charset="0"/>
              <a:buChar char="Ø"/>
              <a:defRPr/>
            </a:pPr>
            <a:r>
              <a:rPr lang="en-US" sz="2800" b="1" smtClean="0">
                <a:effectLst>
                  <a:outerShdw blurRad="38100" dist="38100" dir="2700000" algn="tl">
                    <a:srgbClr val="000000"/>
                  </a:outerShdw>
                </a:effectLst>
                <a:cs typeface="Arial" charset="0"/>
              </a:rPr>
              <a:t> </a:t>
            </a:r>
            <a:r>
              <a:rPr lang="ru-RU" sz="2800" b="1" smtClean="0">
                <a:effectLst>
                  <a:outerShdw blurRad="38100" dist="38100" dir="2700000" algn="tl">
                    <a:srgbClr val="000000"/>
                  </a:outerShdw>
                </a:effectLst>
                <a:cs typeface="Arial" charset="0"/>
              </a:rPr>
              <a:t>Освойте искусство свивания гнезд</a:t>
            </a:r>
            <a:endParaRPr lang="en-US" sz="2800" b="1" smtClean="0">
              <a:effectLst>
                <a:outerShdw blurRad="38100" dist="38100" dir="2700000" algn="tl">
                  <a:srgbClr val="000000"/>
                </a:outerShdw>
              </a:effectLst>
              <a:cs typeface="Arial" charset="0"/>
            </a:endParaRPr>
          </a:p>
          <a:p>
            <a:pPr eaLnBrk="1" hangingPunct="1">
              <a:lnSpc>
                <a:spcPct val="90000"/>
              </a:lnSpc>
              <a:spcBef>
                <a:spcPct val="30000"/>
              </a:spcBef>
              <a:buClr>
                <a:srgbClr val="FFFF00"/>
              </a:buClr>
              <a:buFont typeface="Wingdings" charset="0"/>
              <a:buChar char="Ø"/>
              <a:defRPr/>
            </a:pPr>
            <a:r>
              <a:rPr lang="en-US" sz="2800" b="1" smtClean="0">
                <a:effectLst>
                  <a:outerShdw blurRad="38100" dist="38100" dir="2700000" algn="tl">
                    <a:srgbClr val="000000"/>
                  </a:outerShdw>
                </a:effectLst>
                <a:cs typeface="Arial" charset="0"/>
              </a:rPr>
              <a:t> </a:t>
            </a:r>
            <a:r>
              <a:rPr lang="ru-RU" sz="2800" b="1" smtClean="0">
                <a:effectLst>
                  <a:outerShdw blurRad="38100" dist="38100" dir="2700000" algn="tl">
                    <a:srgbClr val="000000"/>
                  </a:outerShdw>
                </a:effectLst>
                <a:cs typeface="Arial" charset="0"/>
              </a:rPr>
              <a:t>Научитесь летать и ориентироваться</a:t>
            </a:r>
            <a:endParaRPr lang="en-US" sz="2800" b="1" smtClean="0">
              <a:effectLst>
                <a:outerShdw blurRad="38100" dist="38100" dir="2700000" algn="tl">
                  <a:srgbClr val="000000"/>
                </a:outerShdw>
              </a:effectLst>
              <a:cs typeface="Arial" charset="0"/>
            </a:endParaRPr>
          </a:p>
          <a:p>
            <a:pPr eaLnBrk="1" hangingPunct="1">
              <a:lnSpc>
                <a:spcPct val="90000"/>
              </a:lnSpc>
              <a:spcBef>
                <a:spcPct val="30000"/>
              </a:spcBef>
              <a:buClr>
                <a:srgbClr val="FFFF00"/>
              </a:buClr>
              <a:buFont typeface="Wingdings" charset="0"/>
              <a:buChar char="Ø"/>
              <a:defRPr/>
            </a:pPr>
            <a:r>
              <a:rPr lang="en-US" sz="2800" b="1" smtClean="0">
                <a:effectLst>
                  <a:outerShdw blurRad="38100" dist="38100" dir="2700000" algn="tl">
                    <a:srgbClr val="000000"/>
                  </a:outerShdw>
                </a:effectLst>
                <a:cs typeface="Arial" charset="0"/>
              </a:rPr>
              <a:t> </a:t>
            </a:r>
            <a:r>
              <a:rPr lang="ru-RU" sz="2800" b="1" smtClean="0">
                <a:effectLst>
                  <a:outerShdw blurRad="38100" dist="38100" dir="2700000" algn="tl">
                    <a:srgbClr val="000000"/>
                  </a:outerShdw>
                </a:effectLst>
                <a:cs typeface="Arial" charset="0"/>
              </a:rPr>
              <a:t>Произведите органы, издающие звук</a:t>
            </a:r>
            <a:r>
              <a:rPr lang="en-US" sz="2800" b="1" smtClean="0">
                <a:effectLst>
                  <a:outerShdw blurRad="38100" dist="38100" dir="2700000" algn="tl">
                    <a:srgbClr val="000000"/>
                  </a:outerShdw>
                </a:effectLst>
                <a:cs typeface="Arial" charset="0"/>
              </a:rPr>
              <a:t> </a:t>
            </a:r>
            <a:r>
              <a:rPr lang="ru-RU" sz="2800" b="1" smtClean="0">
                <a:effectLst>
                  <a:outerShdw blurRad="38100" dist="38100" dir="2700000" algn="tl">
                    <a:srgbClr val="000000"/>
                  </a:outerShdw>
                </a:effectLst>
                <a:cs typeface="Arial" charset="0"/>
              </a:rPr>
              <a:t>и 	научитесь петь</a:t>
            </a:r>
            <a:endParaRPr lang="en-US" sz="2800" b="1" smtClean="0">
              <a:effectLst>
                <a:outerShdw blurRad="38100" dist="38100" dir="2700000" algn="tl">
                  <a:srgbClr val="000000"/>
                </a:outerShdw>
              </a:effectLst>
              <a:cs typeface="Arial" charset="0"/>
            </a:endParaRPr>
          </a:p>
          <a:p>
            <a:pPr eaLnBrk="1" hangingPunct="1">
              <a:lnSpc>
                <a:spcPct val="90000"/>
              </a:lnSpc>
              <a:spcBef>
                <a:spcPct val="30000"/>
              </a:spcBef>
              <a:buClr>
                <a:srgbClr val="FFFF00"/>
              </a:buClr>
              <a:buFont typeface="Wingdings" charset="0"/>
              <a:buChar char="Ø"/>
              <a:defRPr/>
            </a:pPr>
            <a:r>
              <a:rPr lang="en-US" sz="2800" b="1" smtClean="0">
                <a:effectLst>
                  <a:outerShdw blurRad="38100" dist="38100" dir="2700000" algn="tl">
                    <a:srgbClr val="000000"/>
                  </a:outerShdw>
                </a:effectLst>
                <a:cs typeface="Arial" charset="0"/>
              </a:rPr>
              <a:t> </a:t>
            </a:r>
            <a:r>
              <a:rPr lang="ru-RU" sz="2800" b="1" smtClean="0">
                <a:effectLst>
                  <a:outerShdw blurRad="38100" dist="38100" dir="2700000" algn="tl">
                    <a:srgbClr val="000000"/>
                  </a:outerShdw>
                </a:effectLst>
                <a:cs typeface="Arial" charset="0"/>
              </a:rPr>
              <a:t>Сожмите динозавра</a:t>
            </a:r>
            <a:r>
              <a:rPr lang="en-US" sz="2800" b="1" smtClean="0">
                <a:effectLst>
                  <a:outerShdw blurRad="38100" dist="38100" dir="2700000" algn="tl">
                    <a:srgbClr val="000000"/>
                  </a:outerShdw>
                </a:effectLst>
                <a:cs typeface="Arial" charset="0"/>
              </a:rPr>
              <a:t> </a:t>
            </a:r>
            <a:r>
              <a:rPr lang="ru-RU" sz="2800" b="1" smtClean="0">
                <a:effectLst>
                  <a:outerShdw blurRad="38100" dist="38100" dir="2700000" algn="tl">
                    <a:srgbClr val="000000"/>
                  </a:outerShdw>
                </a:effectLst>
                <a:cs typeface="Arial" charset="0"/>
              </a:rPr>
              <a:t>в</a:t>
            </a:r>
            <a:r>
              <a:rPr lang="en-US" sz="2800" b="1" smtClean="0">
                <a:effectLst>
                  <a:outerShdw blurRad="38100" dist="38100" dir="2700000" algn="tl">
                    <a:srgbClr val="000000"/>
                  </a:outerShdw>
                </a:effectLst>
                <a:cs typeface="Arial" charset="0"/>
              </a:rPr>
              <a:t> </a:t>
            </a:r>
            <a:r>
              <a:rPr lang="ru-RU" sz="2800" b="1" smtClean="0">
                <a:effectLst>
                  <a:outerShdw blurRad="38100" dist="38100" dir="2700000" algn="tl">
                    <a:srgbClr val="000000"/>
                  </a:outerShdw>
                </a:effectLst>
                <a:cs typeface="Arial" charset="0"/>
              </a:rPr>
              <a:t>первую птицу</a:t>
            </a:r>
            <a:endParaRPr lang="en-US" sz="2800" b="1" smtClean="0">
              <a:cs typeface="Arial" charset="0"/>
            </a:endParaRPr>
          </a:p>
        </p:txBody>
      </p:sp>
      <p:sp>
        <p:nvSpPr>
          <p:cNvPr id="3084291" name="Text Box 3"/>
          <p:cNvSpPr txBox="1">
            <a:spLocks noChangeArrowheads="1"/>
          </p:cNvSpPr>
          <p:nvPr/>
        </p:nvSpPr>
        <p:spPr bwMode="auto">
          <a:xfrm>
            <a:off x="304800" y="304800"/>
            <a:ext cx="8458200" cy="7080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ru-RU" sz="4000" b="1" smtClean="0">
                <a:solidFill>
                  <a:srgbClr val="00FF00"/>
                </a:solidFill>
                <a:cs typeface="Arial" charset="0"/>
              </a:rPr>
              <a:t>Превращение рептилий в птиц</a:t>
            </a:r>
            <a:r>
              <a:rPr lang="en-US" sz="4000" b="1" smtClean="0">
                <a:solidFill>
                  <a:srgbClr val="00FF00"/>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Grp="1" noChangeArrowheads="1"/>
          </p:cNvSpPr>
          <p:nvPr>
            <p:ph type="ctrTitle"/>
          </p:nvPr>
        </p:nvSpPr>
        <p:spPr/>
        <p:txBody>
          <a:bodyPr/>
          <a:lstStyle/>
          <a:p>
            <a:pPr eaLnBrk="1" hangingPunct="1"/>
            <a:r>
              <a:rPr lang="en-US">
                <a:latin typeface="Arial" charset="0"/>
              </a:rPr>
              <a:t>Dinosaurs &amp; Kids - 1</a:t>
            </a:r>
          </a:p>
        </p:txBody>
      </p:sp>
      <p:pic>
        <p:nvPicPr>
          <p:cNvPr id="160770" name="Picture 3" desc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Dino to Bird Impossible 0305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6" name="Rectangle 4" hidden="1"/>
          <p:cNvSpPr>
            <a:spLocks noGrp="1" noChangeArrowheads="1"/>
          </p:cNvSpPr>
          <p:nvPr>
            <p:ph type="title" idx="4294967295"/>
          </p:nvPr>
        </p:nvSpPr>
        <p:spPr/>
        <p:txBody>
          <a:bodyPr/>
          <a:lstStyle/>
          <a:p>
            <a:pPr eaLnBrk="1" hangingPunct="1"/>
            <a:r>
              <a:rPr lang="en-US">
                <a:latin typeface="Arial" charset="0"/>
              </a:rPr>
              <a:t>Dino to Bird Impossible 03052</a:t>
            </a:r>
          </a:p>
        </p:txBody>
      </p:sp>
      <p:sp>
        <p:nvSpPr>
          <p:cNvPr id="3" name="Freeform 2"/>
          <p:cNvSpPr/>
          <p:nvPr/>
        </p:nvSpPr>
        <p:spPr>
          <a:xfrm>
            <a:off x="1114425" y="1828800"/>
            <a:ext cx="6624638" cy="2265363"/>
          </a:xfrm>
          <a:custGeom>
            <a:avLst/>
            <a:gdLst>
              <a:gd name="connsiteX0" fmla="*/ 815926 w 6625883"/>
              <a:gd name="connsiteY0" fmla="*/ 1533378 h 2264898"/>
              <a:gd name="connsiteX1" fmla="*/ 0 w 6625883"/>
              <a:gd name="connsiteY1" fmla="*/ 900332 h 2264898"/>
              <a:gd name="connsiteX2" fmla="*/ 1153550 w 6625883"/>
              <a:gd name="connsiteY2" fmla="*/ 1026941 h 2264898"/>
              <a:gd name="connsiteX3" fmla="*/ 1969477 w 6625883"/>
              <a:gd name="connsiteY3" fmla="*/ 590843 h 2264898"/>
              <a:gd name="connsiteX4" fmla="*/ 2574387 w 6625883"/>
              <a:gd name="connsiteY4" fmla="*/ 1026941 h 2264898"/>
              <a:gd name="connsiteX5" fmla="*/ 2715064 w 6625883"/>
              <a:gd name="connsiteY5" fmla="*/ 675249 h 2264898"/>
              <a:gd name="connsiteX6" fmla="*/ 3066757 w 6625883"/>
              <a:gd name="connsiteY6" fmla="*/ 886264 h 2264898"/>
              <a:gd name="connsiteX7" fmla="*/ 3263704 w 6625883"/>
              <a:gd name="connsiteY7" fmla="*/ 520504 h 2264898"/>
              <a:gd name="connsiteX8" fmla="*/ 3727938 w 6625883"/>
              <a:gd name="connsiteY8" fmla="*/ 492369 h 2264898"/>
              <a:gd name="connsiteX9" fmla="*/ 4107766 w 6625883"/>
              <a:gd name="connsiteY9" fmla="*/ 84406 h 2264898"/>
              <a:gd name="connsiteX10" fmla="*/ 4543864 w 6625883"/>
              <a:gd name="connsiteY10" fmla="*/ 506437 h 2264898"/>
              <a:gd name="connsiteX11" fmla="*/ 5205046 w 6625883"/>
              <a:gd name="connsiteY11" fmla="*/ 0 h 2264898"/>
              <a:gd name="connsiteX12" fmla="*/ 5373858 w 6625883"/>
              <a:gd name="connsiteY12" fmla="*/ 337624 h 2264898"/>
              <a:gd name="connsiteX13" fmla="*/ 6119446 w 6625883"/>
              <a:gd name="connsiteY13" fmla="*/ 140677 h 2264898"/>
              <a:gd name="connsiteX14" fmla="*/ 6161649 w 6625883"/>
              <a:gd name="connsiteY14" fmla="*/ 689317 h 2264898"/>
              <a:gd name="connsiteX15" fmla="*/ 6625883 w 6625883"/>
              <a:gd name="connsiteY15" fmla="*/ 689317 h 2264898"/>
              <a:gd name="connsiteX16" fmla="*/ 6105378 w 6625883"/>
              <a:gd name="connsiteY16" fmla="*/ 1448972 h 2264898"/>
              <a:gd name="connsiteX17" fmla="*/ 5008098 w 6625883"/>
              <a:gd name="connsiteY17" fmla="*/ 1280160 h 2264898"/>
              <a:gd name="connsiteX18" fmla="*/ 4332849 w 6625883"/>
              <a:gd name="connsiteY18" fmla="*/ 1603717 h 2264898"/>
              <a:gd name="connsiteX19" fmla="*/ 3657600 w 6625883"/>
              <a:gd name="connsiteY19" fmla="*/ 1406769 h 2264898"/>
              <a:gd name="connsiteX20" fmla="*/ 3010486 w 6625883"/>
              <a:gd name="connsiteY20" fmla="*/ 1631852 h 2264898"/>
              <a:gd name="connsiteX21" fmla="*/ 2335237 w 6625883"/>
              <a:gd name="connsiteY21" fmla="*/ 1659987 h 2264898"/>
              <a:gd name="connsiteX22" fmla="*/ 1645920 w 6625883"/>
              <a:gd name="connsiteY22" fmla="*/ 2138289 h 2264898"/>
              <a:gd name="connsiteX23" fmla="*/ 1378633 w 6625883"/>
              <a:gd name="connsiteY23" fmla="*/ 1927274 h 2264898"/>
              <a:gd name="connsiteX24" fmla="*/ 773723 w 6625883"/>
              <a:gd name="connsiteY24" fmla="*/ 2264898 h 2264898"/>
              <a:gd name="connsiteX25" fmla="*/ 886264 w 6625883"/>
              <a:gd name="connsiteY25" fmla="*/ 1547446 h 2264898"/>
              <a:gd name="connsiteX26" fmla="*/ 815926 w 6625883"/>
              <a:gd name="connsiteY26" fmla="*/ 1533378 h 226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5883" h="2264898">
                <a:moveTo>
                  <a:pt x="815926" y="1533378"/>
                </a:moveTo>
                <a:lnTo>
                  <a:pt x="0" y="900332"/>
                </a:lnTo>
                <a:lnTo>
                  <a:pt x="1153550" y="1026941"/>
                </a:lnTo>
                <a:lnTo>
                  <a:pt x="1969477" y="590843"/>
                </a:lnTo>
                <a:lnTo>
                  <a:pt x="2574387" y="1026941"/>
                </a:lnTo>
                <a:lnTo>
                  <a:pt x="2715064" y="675249"/>
                </a:lnTo>
                <a:lnTo>
                  <a:pt x="3066757" y="886264"/>
                </a:lnTo>
                <a:lnTo>
                  <a:pt x="3263704" y="520504"/>
                </a:lnTo>
                <a:lnTo>
                  <a:pt x="3727938" y="492369"/>
                </a:lnTo>
                <a:lnTo>
                  <a:pt x="4107766" y="84406"/>
                </a:lnTo>
                <a:lnTo>
                  <a:pt x="4543864" y="506437"/>
                </a:lnTo>
                <a:lnTo>
                  <a:pt x="5205046" y="0"/>
                </a:lnTo>
                <a:lnTo>
                  <a:pt x="5373858" y="337624"/>
                </a:lnTo>
                <a:lnTo>
                  <a:pt x="6119446" y="140677"/>
                </a:lnTo>
                <a:lnTo>
                  <a:pt x="6161649" y="689317"/>
                </a:lnTo>
                <a:lnTo>
                  <a:pt x="6625883" y="689317"/>
                </a:lnTo>
                <a:lnTo>
                  <a:pt x="6105378" y="1448972"/>
                </a:lnTo>
                <a:lnTo>
                  <a:pt x="5008098" y="1280160"/>
                </a:lnTo>
                <a:lnTo>
                  <a:pt x="4332849" y="1603717"/>
                </a:lnTo>
                <a:lnTo>
                  <a:pt x="3657600" y="1406769"/>
                </a:lnTo>
                <a:lnTo>
                  <a:pt x="3010486" y="1631852"/>
                </a:lnTo>
                <a:lnTo>
                  <a:pt x="2335237" y="1659987"/>
                </a:lnTo>
                <a:lnTo>
                  <a:pt x="1645920" y="2138289"/>
                </a:lnTo>
                <a:lnTo>
                  <a:pt x="1378633" y="1927274"/>
                </a:lnTo>
                <a:lnTo>
                  <a:pt x="773723" y="2264898"/>
                </a:lnTo>
                <a:lnTo>
                  <a:pt x="886264" y="1547446"/>
                </a:lnTo>
                <a:lnTo>
                  <a:pt x="815926" y="1533378"/>
                </a:lnTo>
                <a:close/>
              </a:path>
            </a:pathLst>
          </a:cu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6068" name="TextBox 5"/>
          <p:cNvSpPr txBox="1">
            <a:spLocks noChangeArrowheads="1"/>
          </p:cNvSpPr>
          <p:nvPr/>
        </p:nvSpPr>
        <p:spPr bwMode="auto">
          <a:xfrm rot="-445564">
            <a:off x="2030413" y="2514600"/>
            <a:ext cx="53879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5400" b="1">
                <a:solidFill>
                  <a:schemeClr val="bg1"/>
                </a:solidFill>
                <a:cs typeface="Arial" charset="0"/>
              </a:rPr>
              <a:t>НЕВОЗМОЖНО</a:t>
            </a:r>
            <a:endParaRPr lang="en-US" sz="5400" b="1">
              <a:solidFill>
                <a:schemeClr val="bg1"/>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ctrTitle"/>
          </p:nvPr>
        </p:nvSpPr>
        <p:spPr/>
        <p:txBody>
          <a:bodyPr/>
          <a:lstStyle/>
          <a:p>
            <a:pPr eaLnBrk="1" hangingPunct="1"/>
            <a:r>
              <a:rPr lang="en-US">
                <a:latin typeface="Arial" charset="0"/>
              </a:rPr>
              <a:t>Dino Family Tree--animated</a:t>
            </a:r>
          </a:p>
        </p:txBody>
      </p:sp>
      <p:sp>
        <p:nvSpPr>
          <p:cNvPr id="218114" name="Rectangle 3"/>
          <p:cNvSpPr>
            <a:spLocks noGrp="1" noChangeArrowheads="1"/>
          </p:cNvSpPr>
          <p:nvPr>
            <p:ph type="subTitle" idx="1"/>
          </p:nvPr>
        </p:nvSpPr>
        <p:spPr/>
        <p:txBody>
          <a:bodyPr/>
          <a:lstStyle/>
          <a:p>
            <a:pPr eaLnBrk="1" hangingPunct="1"/>
            <a:endParaRPr lang="ru-RU">
              <a:latin typeface="Arial" charset="0"/>
            </a:endParaRPr>
          </a:p>
        </p:txBody>
      </p:sp>
      <p:pic>
        <p:nvPicPr>
          <p:cNvPr id="218115" name="Picture 4" descr="Yellow Tr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14563" y="947738"/>
            <a:ext cx="6418262" cy="535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6" name="Picture 5" descr="Gray Tre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74888" y="1781175"/>
            <a:ext cx="635635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7" name="Text Box 6"/>
          <p:cNvSpPr txBox="1">
            <a:spLocks noChangeArrowheads="1"/>
          </p:cNvSpPr>
          <p:nvPr/>
        </p:nvSpPr>
        <p:spPr bwMode="auto">
          <a:xfrm>
            <a:off x="3886200" y="5943600"/>
            <a:ext cx="52578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t" hangingPunct="1">
              <a:spcBef>
                <a:spcPct val="50000"/>
              </a:spcBef>
            </a:pPr>
            <a:r>
              <a:rPr lang="en-US" sz="1900" b="1">
                <a:solidFill>
                  <a:schemeClr val="bg1"/>
                </a:solidFill>
                <a:latin typeface="Arial Narrow" charset="0"/>
              </a:rPr>
              <a:t>David Lambert, </a:t>
            </a:r>
            <a:r>
              <a:rPr lang="ru-RU" sz="1900" b="1" i="1">
                <a:solidFill>
                  <a:schemeClr val="bg1"/>
                </a:solidFill>
                <a:latin typeface="Arial Narrow" charset="0"/>
              </a:rPr>
              <a:t>Энциклопедия Динозавров</a:t>
            </a:r>
            <a:r>
              <a:rPr lang="en-US" sz="1900" b="1">
                <a:solidFill>
                  <a:schemeClr val="bg1"/>
                </a:solidFill>
                <a:latin typeface="Arial Narrow" charset="0"/>
              </a:rPr>
              <a:t> (London: Bloomsbury, (1990), </a:t>
            </a:r>
            <a:r>
              <a:rPr lang="ru-RU" sz="1900" b="1">
                <a:solidFill>
                  <a:schemeClr val="bg1"/>
                </a:solidFill>
                <a:latin typeface="Arial Narrow" charset="0"/>
              </a:rPr>
              <a:t>стр</a:t>
            </a:r>
            <a:r>
              <a:rPr lang="en-US" sz="1900" b="1">
                <a:solidFill>
                  <a:schemeClr val="bg1"/>
                </a:solidFill>
                <a:latin typeface="Arial Narrow" charset="0"/>
              </a:rPr>
              <a:t>. 26</a:t>
            </a:r>
          </a:p>
        </p:txBody>
      </p:sp>
      <p:pic>
        <p:nvPicPr>
          <p:cNvPr id="218118" name="Picture 7" descr="Dino Family Tree 01419 cop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9" name="Text Box 4"/>
          <p:cNvSpPr txBox="1">
            <a:spLocks noChangeArrowheads="1"/>
          </p:cNvSpPr>
          <p:nvPr/>
        </p:nvSpPr>
        <p:spPr bwMode="auto">
          <a:xfrm>
            <a:off x="4343400" y="5791200"/>
            <a:ext cx="4800600" cy="969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t" hangingPunct="1">
              <a:spcBef>
                <a:spcPct val="50000"/>
              </a:spcBef>
            </a:pPr>
            <a:r>
              <a:rPr lang="ru-RU" sz="1900" b="1">
                <a:solidFill>
                  <a:schemeClr val="bg1"/>
                </a:solidFill>
              </a:rPr>
              <a:t>Дэвид Ламберт.</a:t>
            </a:r>
            <a:r>
              <a:rPr lang="en-US" sz="1900" b="1">
                <a:solidFill>
                  <a:schemeClr val="bg1"/>
                </a:solidFill>
              </a:rPr>
              <a:t> </a:t>
            </a:r>
            <a:r>
              <a:rPr lang="ru-RU" sz="1900" b="1" i="1">
                <a:solidFill>
                  <a:schemeClr val="bg1"/>
                </a:solidFill>
              </a:rPr>
              <a:t>Энциклопедия Динозавров</a:t>
            </a:r>
            <a:r>
              <a:rPr lang="ru-RU" sz="1900" b="1">
                <a:solidFill>
                  <a:schemeClr val="bg1"/>
                </a:solidFill>
              </a:rPr>
              <a:t>. Лондон</a:t>
            </a:r>
            <a:r>
              <a:rPr lang="en-US" sz="1900" b="1">
                <a:solidFill>
                  <a:schemeClr val="bg1"/>
                </a:solidFill>
              </a:rPr>
              <a:t>: Bloomsbury, 1990</a:t>
            </a:r>
            <a:r>
              <a:rPr lang="ru-RU" sz="1900" b="1">
                <a:solidFill>
                  <a:schemeClr val="bg1"/>
                </a:solidFill>
              </a:rPr>
              <a:t>.</a:t>
            </a:r>
            <a:r>
              <a:rPr lang="en-US" sz="1900" b="1">
                <a:solidFill>
                  <a:schemeClr val="bg1"/>
                </a:solidFill>
              </a:rPr>
              <a:t> </a:t>
            </a:r>
            <a:r>
              <a:rPr lang="ru-RU" sz="1900" b="1">
                <a:solidFill>
                  <a:schemeClr val="bg1"/>
                </a:solidFill>
              </a:rPr>
              <a:t>С</a:t>
            </a:r>
            <a:r>
              <a:rPr lang="en-US" sz="1900" b="1">
                <a:solidFill>
                  <a:schemeClr val="bg1"/>
                </a:solidFill>
              </a:rPr>
              <a:t>. 26</a:t>
            </a:r>
            <a:r>
              <a:rPr lang="ru-RU" sz="1900" b="1">
                <a:solidFill>
                  <a:schemeClr val="bg1"/>
                </a:solidFill>
              </a:rPr>
              <a:t>.</a:t>
            </a:r>
            <a:endParaRPr lang="en-US" sz="19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0162" name="Text Box 3"/>
          <p:cNvSpPr txBox="1">
            <a:spLocks noChangeArrowheads="1"/>
          </p:cNvSpPr>
          <p:nvPr/>
        </p:nvSpPr>
        <p:spPr bwMode="auto">
          <a:xfrm>
            <a:off x="898525" y="5638800"/>
            <a:ext cx="7315200" cy="10779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ru-RU" b="1">
                <a:solidFill>
                  <a:schemeClr val="bg1"/>
                </a:solidFill>
                <a:cs typeface="Arial" charset="0"/>
              </a:rPr>
              <a:t>Мишель С. Келлер.</a:t>
            </a:r>
            <a:r>
              <a:rPr lang="en-US" b="1">
                <a:solidFill>
                  <a:schemeClr val="bg1"/>
                </a:solidFill>
                <a:cs typeface="Arial" charset="0"/>
              </a:rPr>
              <a:t> </a:t>
            </a:r>
            <a:r>
              <a:rPr lang="ru-RU" b="1">
                <a:solidFill>
                  <a:schemeClr val="bg1"/>
                </a:solidFill>
                <a:cs typeface="Arial" charset="0"/>
              </a:rPr>
              <a:t>«</a:t>
            </a:r>
            <a:r>
              <a:rPr lang="en-US" b="1">
                <a:solidFill>
                  <a:schemeClr val="bg1"/>
                </a:solidFill>
                <a:cs typeface="Arial" charset="0"/>
              </a:rPr>
              <a:t>Imagining life of dinosaurs Field Museum show aims to transport</a:t>
            </a:r>
            <a:r>
              <a:rPr lang="ru-RU" b="1">
                <a:solidFill>
                  <a:schemeClr val="bg1"/>
                </a:solidFill>
                <a:cs typeface="Arial" charset="0"/>
              </a:rPr>
              <a:t>».</a:t>
            </a:r>
            <a:r>
              <a:rPr lang="en-US" b="1">
                <a:solidFill>
                  <a:schemeClr val="bg1"/>
                </a:solidFill>
                <a:cs typeface="Arial" charset="0"/>
              </a:rPr>
              <a:t> </a:t>
            </a:r>
            <a:r>
              <a:rPr lang="en-US" b="1" i="1">
                <a:solidFill>
                  <a:schemeClr val="bg1"/>
                </a:solidFill>
                <a:cs typeface="Arial" charset="0"/>
              </a:rPr>
              <a:t>Chicago Tribune</a:t>
            </a:r>
            <a:r>
              <a:rPr lang="ru-RU" b="1">
                <a:solidFill>
                  <a:schemeClr val="bg1"/>
                </a:solidFill>
                <a:cs typeface="Arial" charset="0"/>
              </a:rPr>
              <a:t> (</a:t>
            </a:r>
            <a:r>
              <a:rPr lang="en-US" b="1">
                <a:solidFill>
                  <a:schemeClr val="bg1"/>
                </a:solidFill>
                <a:cs typeface="Arial" charset="0"/>
              </a:rPr>
              <a:t>28 </a:t>
            </a:r>
            <a:r>
              <a:rPr lang="ru-RU" b="1">
                <a:solidFill>
                  <a:schemeClr val="bg1"/>
                </a:solidFill>
                <a:cs typeface="Arial" charset="0"/>
              </a:rPr>
              <a:t>марта</a:t>
            </a:r>
            <a:r>
              <a:rPr lang="en-US" b="1">
                <a:solidFill>
                  <a:schemeClr val="bg1"/>
                </a:solidFill>
                <a:cs typeface="Arial" charset="0"/>
              </a:rPr>
              <a:t> 2007</a:t>
            </a:r>
            <a:r>
              <a:rPr lang="ru-RU" b="1">
                <a:solidFill>
                  <a:schemeClr val="bg1"/>
                </a:solidFill>
                <a:cs typeface="Arial" charset="0"/>
              </a:rPr>
              <a:t>)</a:t>
            </a:r>
            <a:r>
              <a:rPr lang="en-US" b="1">
                <a:solidFill>
                  <a:schemeClr val="bg1"/>
                </a:solidFill>
                <a:cs typeface="Arial" charset="0"/>
              </a:rPr>
              <a:t>.</a:t>
            </a:r>
            <a:r>
              <a:rPr lang="ru-RU" b="1">
                <a:solidFill>
                  <a:schemeClr val="bg1"/>
                </a:solidFill>
                <a:cs typeface="Arial" charset="0"/>
              </a:rPr>
              <a:t> С.</a:t>
            </a:r>
            <a:r>
              <a:rPr lang="en-US" b="1">
                <a:solidFill>
                  <a:schemeClr val="bg1"/>
                </a:solidFill>
                <a:cs typeface="Arial" charset="0"/>
              </a:rPr>
              <a:t> 1.</a:t>
            </a:r>
          </a:p>
        </p:txBody>
      </p:sp>
      <p:sp>
        <p:nvSpPr>
          <p:cNvPr id="220163" name="Text Box 3"/>
          <p:cNvSpPr txBox="1">
            <a:spLocks noChangeArrowheads="1"/>
          </p:cNvSpPr>
          <p:nvPr/>
        </p:nvSpPr>
        <p:spPr bwMode="auto">
          <a:xfrm>
            <a:off x="838200" y="708025"/>
            <a:ext cx="7315200" cy="44735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ru-RU" sz="3200" b="1">
                <a:solidFill>
                  <a:schemeClr val="bg1"/>
                </a:solidFill>
                <a:cs typeface="Arial" charset="0"/>
              </a:rPr>
              <a:t>«Истина, говорит Маковички, состоит в том, что ученые на самом деле не знают, что произошло [с динозаврами]. Каждая гипотеза сама по себе “не особо согласуется с образцом. Было вымирание внезапным или постепенным? Недостаток данных не позволяет нам ответить на этот вопрос”».</a:t>
            </a:r>
            <a:endParaRPr lang="en-US" sz="3200" b="1">
              <a:solidFill>
                <a:schemeClr val="bg1"/>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Dinos fit Bible 0061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0" name="Rectangle 3" hidden="1"/>
          <p:cNvSpPr>
            <a:spLocks noGrp="1" noChangeArrowheads="1"/>
          </p:cNvSpPr>
          <p:nvPr>
            <p:ph type="title"/>
          </p:nvPr>
        </p:nvSpPr>
        <p:spPr/>
        <p:txBody>
          <a:bodyPr/>
          <a:lstStyle/>
          <a:p>
            <a:pPr eaLnBrk="1" hangingPunct="1"/>
            <a:r>
              <a:rPr lang="en-US">
                <a:latin typeface="Arial" charset="0"/>
              </a:rPr>
              <a:t>Dinos fit Bible 00617</a:t>
            </a:r>
          </a:p>
        </p:txBody>
      </p:sp>
      <p:sp>
        <p:nvSpPr>
          <p:cNvPr id="222211" name="Text Box 4"/>
          <p:cNvSpPr txBox="1">
            <a:spLocks noChangeArrowheads="1"/>
          </p:cNvSpPr>
          <p:nvPr/>
        </p:nvSpPr>
        <p:spPr bwMode="auto">
          <a:xfrm>
            <a:off x="1752600" y="304800"/>
            <a:ext cx="2700338" cy="24003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3000" b="1">
                <a:solidFill>
                  <a:srgbClr val="FFFFFF"/>
                </a:solidFill>
                <a:latin typeface="Myriad Pro Light" charset="0"/>
                <a:cs typeface="Arial" charset="0"/>
              </a:rPr>
              <a:t>Используйте Библию, чтобы объяснить динозавров</a:t>
            </a:r>
            <a:r>
              <a:rPr lang="en-US" sz="3000" b="1">
                <a:solidFill>
                  <a:srgbClr val="FFFFFF"/>
                </a:solidFill>
                <a:latin typeface="Myriad Pro Light" charset="0"/>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ChangeArrowheads="1"/>
          </p:cNvSpPr>
          <p:nvPr>
            <p:ph type="title"/>
          </p:nvPr>
        </p:nvSpPr>
        <p:spPr>
          <a:noFill/>
        </p:spPr>
        <p:txBody>
          <a:bodyPr/>
          <a:lstStyle/>
          <a:p>
            <a:pPr marL="25400" eaLnBrk="1" hangingPunct="1">
              <a:lnSpc>
                <a:spcPts val="4800"/>
              </a:lnSpc>
              <a:spcAft>
                <a:spcPts val="13"/>
              </a:spcAft>
            </a:pPr>
            <a:r>
              <a:rPr lang="en-US" sz="4000">
                <a:latin typeface="Arial" charset="0"/>
              </a:rPr>
              <a:t>Days of Creation in Genesis One 00825—layered—NAS</a:t>
            </a:r>
          </a:p>
        </p:txBody>
      </p:sp>
      <p:pic>
        <p:nvPicPr>
          <p:cNvPr id="224258" name="Picture 3" descr="Days of Crea in Gen1 008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59" name="Picture 5" descr="Day 1 022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6725" y="233838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0" name="Picture 6" descr="Day 2 02231"/>
          <p:cNvPicPr>
            <a:picLocks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3257550" y="2338388"/>
            <a:ext cx="2609850" cy="1957387"/>
          </a:xfrm>
          <a:noFill/>
        </p:spPr>
      </p:pic>
      <p:pic>
        <p:nvPicPr>
          <p:cNvPr id="224261" name="Picture 7" descr="Day 3 0223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76950" y="233838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2" name="Picture 8" descr="Day 4 0223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200" y="449103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3" name="Picture 9" descr="Day 5 0223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57550" y="449103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4" name="Picture 10" descr="Day 6 0223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76950" y="449103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57200" y="533400"/>
            <a:ext cx="8153400" cy="1570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ru-RU" sz="4800" b="1" smtClean="0">
                <a:solidFill>
                  <a:srgbClr val="FFC000"/>
                </a:solidFill>
                <a:effectLst>
                  <a:outerShdw blurRad="38100" dist="38100" dir="2700000" algn="tl">
                    <a:srgbClr val="FFFFFF"/>
                  </a:outerShdw>
                </a:effectLst>
                <a:latin typeface="Arial Black" charset="0"/>
                <a:cs typeface="Arial" charset="0"/>
              </a:rPr>
              <a:t>ДНИ ТВОРЕНИЯ В БЫТИЕ 1</a:t>
            </a:r>
            <a:endParaRPr lang="en-US" sz="4800" b="1" smtClean="0">
              <a:solidFill>
                <a:srgbClr val="FFC000"/>
              </a:solidFill>
              <a:effectLst>
                <a:outerShdw blurRad="38100" dist="38100" dir="2700000" algn="tl">
                  <a:srgbClr val="FFFFFF"/>
                </a:outerShdw>
              </a:effectLst>
              <a:latin typeface="Arial Black" charset="0"/>
              <a:cs typeface="Arial" charset="0"/>
            </a:endParaRPr>
          </a:p>
        </p:txBody>
      </p:sp>
      <p:sp>
        <p:nvSpPr>
          <p:cNvPr id="224266" name="TextBox 11"/>
          <p:cNvSpPr txBox="1">
            <a:spLocks noChangeArrowheads="1"/>
          </p:cNvSpPr>
          <p:nvPr/>
        </p:nvSpPr>
        <p:spPr bwMode="auto">
          <a:xfrm>
            <a:off x="457200" y="22860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800" b="1">
                <a:cs typeface="Arial" charset="0"/>
              </a:rPr>
              <a:t>ДЕНЬ</a:t>
            </a:r>
            <a:endParaRPr lang="en-US" sz="1800" b="1">
              <a:cs typeface="Arial" charset="0"/>
            </a:endParaRPr>
          </a:p>
        </p:txBody>
      </p:sp>
      <p:sp>
        <p:nvSpPr>
          <p:cNvPr id="224267" name="TextBox 12"/>
          <p:cNvSpPr txBox="1">
            <a:spLocks noChangeArrowheads="1"/>
          </p:cNvSpPr>
          <p:nvPr/>
        </p:nvSpPr>
        <p:spPr bwMode="auto">
          <a:xfrm>
            <a:off x="3200400" y="22860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800" b="1">
                <a:solidFill>
                  <a:schemeClr val="bg1"/>
                </a:solidFill>
                <a:cs typeface="Arial" charset="0"/>
              </a:rPr>
              <a:t>ДЕНЬ</a:t>
            </a:r>
            <a:endParaRPr lang="en-US" sz="1800" b="1">
              <a:solidFill>
                <a:schemeClr val="bg1"/>
              </a:solidFill>
              <a:cs typeface="Arial" charset="0"/>
            </a:endParaRPr>
          </a:p>
        </p:txBody>
      </p:sp>
      <p:sp>
        <p:nvSpPr>
          <p:cNvPr id="224268" name="TextBox 13"/>
          <p:cNvSpPr txBox="1">
            <a:spLocks noChangeArrowheads="1"/>
          </p:cNvSpPr>
          <p:nvPr/>
        </p:nvSpPr>
        <p:spPr bwMode="auto">
          <a:xfrm>
            <a:off x="6019800" y="22860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800" b="1">
                <a:cs typeface="Arial" charset="0"/>
              </a:rPr>
              <a:t>ДЕНЬ</a:t>
            </a:r>
            <a:endParaRPr lang="en-US" sz="1800" b="1">
              <a:cs typeface="Arial" charset="0"/>
            </a:endParaRPr>
          </a:p>
        </p:txBody>
      </p:sp>
      <p:sp>
        <p:nvSpPr>
          <p:cNvPr id="224269" name="TextBox 14"/>
          <p:cNvSpPr txBox="1">
            <a:spLocks noChangeArrowheads="1"/>
          </p:cNvSpPr>
          <p:nvPr/>
        </p:nvSpPr>
        <p:spPr bwMode="auto">
          <a:xfrm>
            <a:off x="457200" y="44958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800" b="1">
                <a:solidFill>
                  <a:schemeClr val="bg1"/>
                </a:solidFill>
                <a:cs typeface="Arial" charset="0"/>
              </a:rPr>
              <a:t>ДЕНЬ</a:t>
            </a:r>
            <a:endParaRPr lang="en-US" sz="1800" b="1">
              <a:solidFill>
                <a:schemeClr val="bg1"/>
              </a:solidFill>
              <a:cs typeface="Arial" charset="0"/>
            </a:endParaRPr>
          </a:p>
        </p:txBody>
      </p:sp>
      <p:sp>
        <p:nvSpPr>
          <p:cNvPr id="224270" name="TextBox 15"/>
          <p:cNvSpPr txBox="1">
            <a:spLocks noChangeArrowheads="1"/>
          </p:cNvSpPr>
          <p:nvPr/>
        </p:nvSpPr>
        <p:spPr bwMode="auto">
          <a:xfrm>
            <a:off x="3200400" y="44196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800" b="1">
                <a:solidFill>
                  <a:schemeClr val="bg1"/>
                </a:solidFill>
                <a:cs typeface="Arial" charset="0"/>
              </a:rPr>
              <a:t>ДЕНЬ</a:t>
            </a:r>
            <a:endParaRPr lang="en-US" sz="1800" b="1">
              <a:solidFill>
                <a:schemeClr val="bg1"/>
              </a:solidFill>
              <a:cs typeface="Arial" charset="0"/>
            </a:endParaRPr>
          </a:p>
        </p:txBody>
      </p:sp>
      <p:sp>
        <p:nvSpPr>
          <p:cNvPr id="224271" name="TextBox 16"/>
          <p:cNvSpPr txBox="1">
            <a:spLocks noChangeArrowheads="1"/>
          </p:cNvSpPr>
          <p:nvPr/>
        </p:nvSpPr>
        <p:spPr bwMode="auto">
          <a:xfrm>
            <a:off x="6019800" y="44958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800" b="1">
                <a:solidFill>
                  <a:schemeClr val="bg1"/>
                </a:solidFill>
                <a:cs typeface="Arial" charset="0"/>
              </a:rPr>
              <a:t>ДЕНЬ</a:t>
            </a:r>
            <a:endParaRPr lang="en-US" sz="1800" b="1">
              <a:solidFill>
                <a:schemeClr val="bg1"/>
              </a:solidFill>
              <a:cs typeface="Arial" charset="0"/>
            </a:endParaRPr>
          </a:p>
        </p:txBody>
      </p:sp>
      <p:sp>
        <p:nvSpPr>
          <p:cNvPr id="224272" name="TextBox 17"/>
          <p:cNvSpPr txBox="1">
            <a:spLocks noChangeArrowheads="1"/>
          </p:cNvSpPr>
          <p:nvPr/>
        </p:nvSpPr>
        <p:spPr bwMode="auto">
          <a:xfrm>
            <a:off x="457200" y="4038600"/>
            <a:ext cx="281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solidFill>
                  <a:schemeClr val="bg1"/>
                </a:solidFill>
                <a:cs typeface="Arial" charset="0"/>
              </a:rPr>
              <a:t>Земля, космос, время и свет</a:t>
            </a:r>
            <a:endParaRPr lang="en-US" sz="1400">
              <a:solidFill>
                <a:schemeClr val="bg1"/>
              </a:solidFill>
              <a:cs typeface="Arial" charset="0"/>
            </a:endParaRPr>
          </a:p>
        </p:txBody>
      </p:sp>
      <p:sp>
        <p:nvSpPr>
          <p:cNvPr id="224273" name="TextBox 18"/>
          <p:cNvSpPr txBox="1">
            <a:spLocks noChangeArrowheads="1"/>
          </p:cNvSpPr>
          <p:nvPr/>
        </p:nvSpPr>
        <p:spPr bwMode="auto">
          <a:xfrm>
            <a:off x="3276600" y="39624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1800" b="1">
                <a:solidFill>
                  <a:schemeClr val="bg1"/>
                </a:solidFill>
                <a:cs typeface="Arial" charset="0"/>
              </a:rPr>
              <a:t>Твердь</a:t>
            </a:r>
            <a:endParaRPr lang="en-US" sz="1800" b="1">
              <a:solidFill>
                <a:schemeClr val="bg1"/>
              </a:solidFill>
              <a:cs typeface="Arial" charset="0"/>
            </a:endParaRPr>
          </a:p>
        </p:txBody>
      </p:sp>
      <p:sp>
        <p:nvSpPr>
          <p:cNvPr id="224274" name="TextBox 19"/>
          <p:cNvSpPr txBox="1">
            <a:spLocks noChangeArrowheads="1"/>
          </p:cNvSpPr>
          <p:nvPr/>
        </p:nvSpPr>
        <p:spPr bwMode="auto">
          <a:xfrm>
            <a:off x="6172200" y="39624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1800" b="1">
                <a:solidFill>
                  <a:schemeClr val="bg1"/>
                </a:solidFill>
                <a:cs typeface="Arial" charset="0"/>
              </a:rPr>
              <a:t>Суша и растения</a:t>
            </a:r>
            <a:endParaRPr lang="en-US" sz="1800" b="1">
              <a:solidFill>
                <a:schemeClr val="bg1"/>
              </a:solidFill>
              <a:cs typeface="Arial" charset="0"/>
            </a:endParaRPr>
          </a:p>
        </p:txBody>
      </p:sp>
      <p:sp>
        <p:nvSpPr>
          <p:cNvPr id="21" name="TextBox 20"/>
          <p:cNvSpPr txBox="1"/>
          <p:nvPr/>
        </p:nvSpPr>
        <p:spPr>
          <a:xfrm>
            <a:off x="381000" y="6096000"/>
            <a:ext cx="2819400" cy="369332"/>
          </a:xfrm>
          <a:prstGeom prst="rect">
            <a:avLst/>
          </a:prstGeom>
          <a:noFill/>
        </p:spPr>
        <p:txBody>
          <a:bodyPr>
            <a:spAutoFit/>
          </a:bodyPr>
          <a:lstStyle/>
          <a:p>
            <a:pPr>
              <a:defRPr/>
            </a:pP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rPr>
              <a:t>Солнце, луна и звезды</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endParaRPr>
          </a:p>
        </p:txBody>
      </p:sp>
      <p:sp>
        <p:nvSpPr>
          <p:cNvPr id="224276" name="TextBox 21"/>
          <p:cNvSpPr txBox="1">
            <a:spLocks noChangeArrowheads="1"/>
          </p:cNvSpPr>
          <p:nvPr/>
        </p:nvSpPr>
        <p:spPr bwMode="auto">
          <a:xfrm>
            <a:off x="3276600" y="6172200"/>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1200" b="1">
                <a:solidFill>
                  <a:schemeClr val="bg1"/>
                </a:solidFill>
                <a:cs typeface="Arial" charset="0"/>
              </a:rPr>
              <a:t>Небесные и морские существа</a:t>
            </a:r>
            <a:endParaRPr lang="en-US" sz="1200" b="1">
              <a:solidFill>
                <a:schemeClr val="bg1"/>
              </a:solidFill>
              <a:cs typeface="Arial" charset="0"/>
            </a:endParaRPr>
          </a:p>
        </p:txBody>
      </p:sp>
      <p:sp>
        <p:nvSpPr>
          <p:cNvPr id="224277" name="TextBox 22"/>
          <p:cNvSpPr txBox="1">
            <a:spLocks noChangeArrowheads="1"/>
          </p:cNvSpPr>
          <p:nvPr/>
        </p:nvSpPr>
        <p:spPr bwMode="auto">
          <a:xfrm>
            <a:off x="6096000" y="6172200"/>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1200" b="1">
                <a:solidFill>
                  <a:schemeClr val="bg1"/>
                </a:solidFill>
                <a:cs typeface="Arial" charset="0"/>
              </a:rPr>
              <a:t>Наземные животные и человек</a:t>
            </a:r>
            <a:endParaRPr lang="en-US" sz="1200" b="1">
              <a:solidFill>
                <a:schemeClr val="bg1"/>
              </a:solidFill>
              <a:cs typeface="Arial" charset="0"/>
            </a:endParaRPr>
          </a:p>
        </p:txBody>
      </p:sp>
      <p:sp>
        <p:nvSpPr>
          <p:cNvPr id="24" name="AutoShape 11"/>
          <p:cNvSpPr>
            <a:spLocks noChangeArrowheads="1"/>
          </p:cNvSpPr>
          <p:nvPr/>
        </p:nvSpPr>
        <p:spPr bwMode="auto">
          <a:xfrm rot="9497975">
            <a:off x="4572000" y="5791200"/>
            <a:ext cx="1524000" cy="990600"/>
          </a:xfrm>
          <a:prstGeom prst="leftArrow">
            <a:avLst>
              <a:gd name="adj1" fmla="val 50000"/>
              <a:gd name="adj2" fmla="val 38462"/>
            </a:avLst>
          </a:prstGeom>
          <a:solidFill>
            <a:srgbClr val="FF3300"/>
          </a:solidFill>
          <a:ln w="76200">
            <a:solidFill>
              <a:srgbClr val="FFFF00"/>
            </a:solidFill>
            <a:miter lim="800000"/>
            <a:headEnd/>
            <a:tailEnd/>
          </a:ln>
        </p:spPr>
        <p:txBody>
          <a:bodyPr wrap="none" anchor="ctr"/>
          <a:lstStyle/>
          <a:p>
            <a:endParaRPr lang="en-US">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nodeType="afterGroup">
                            <p:stCondLst>
                              <p:cond delay="500"/>
                            </p:stCondLst>
                            <p:childTnLst>
                              <p:par>
                                <p:cTn id="11" presetID="35" presetClass="emph" presetSubtype="0" fill="hold" grpId="1" nodeType="afterEffect">
                                  <p:stCondLst>
                                    <p:cond delay="0"/>
                                  </p:stCondLst>
                                  <p:childTnLst>
                                    <p:anim calcmode="discrete" valueType="str">
                                      <p:cBhvr>
                                        <p:cTn id="12" dur="500" fill="hold"/>
                                        <p:tgtEl>
                                          <p:spTgt spid="24"/>
                                        </p:tgtEl>
                                        <p:attrNameLst>
                                          <p:attrName>style.visibility</p:attrName>
                                        </p:attrNameLst>
                                      </p:cBhvr>
                                      <p:tavLst>
                                        <p:tav tm="0">
                                          <p:val>
                                            <p:strVal val="hidden"/>
                                          </p:val>
                                        </p:tav>
                                        <p:tav tm="50000">
                                          <p:val>
                                            <p:strVal val="visible"/>
                                          </p:val>
                                        </p:tav>
                                      </p:tavLst>
                                    </p:anim>
                                  </p:childTnLst>
                                </p:cTn>
                              </p:par>
                            </p:childTnLst>
                          </p:cTn>
                        </p:par>
                        <p:par>
                          <p:cTn id="13" fill="hold" nodeType="afterGroup">
                            <p:stCondLst>
                              <p:cond delay="1000"/>
                            </p:stCondLst>
                            <p:childTnLst>
                              <p:par>
                                <p:cTn id="14" presetID="35" presetClass="emph" presetSubtype="0" fill="hold" grpId="2" nodeType="afterEffect">
                                  <p:stCondLst>
                                    <p:cond delay="0"/>
                                  </p:stCondLst>
                                  <p:childTnLst>
                                    <p:anim calcmode="discrete" valueType="str">
                                      <p:cBhvr>
                                        <p:cTn id="15" dur="500" fill="hold"/>
                                        <p:tgtEl>
                                          <p:spTgt spid="24"/>
                                        </p:tgtEl>
                                        <p:attrNameLst>
                                          <p:attrName>style.visibility</p:attrName>
                                        </p:attrNameLst>
                                      </p:cBhvr>
                                      <p:tavLst>
                                        <p:tav tm="0">
                                          <p:val>
                                            <p:strVal val="hidden"/>
                                          </p:val>
                                        </p:tav>
                                        <p:tav tm="50000">
                                          <p:val>
                                            <p:strVal val="visible"/>
                                          </p:val>
                                        </p:tav>
                                      </p:tavLst>
                                    </p:anim>
                                  </p:childTnLst>
                                </p:cTn>
                              </p:par>
                            </p:childTnLst>
                          </p:cTn>
                        </p:par>
                        <p:par>
                          <p:cTn id="16" fill="hold" nodeType="afterGroup">
                            <p:stCondLst>
                              <p:cond delay="1500"/>
                            </p:stCondLst>
                            <p:childTnLst>
                              <p:par>
                                <p:cTn id="17" presetID="35" presetClass="emph" presetSubtype="0" fill="hold" grpId="3" nodeType="afterEffect">
                                  <p:stCondLst>
                                    <p:cond delay="0"/>
                                  </p:stCondLst>
                                  <p:childTnLst>
                                    <p:anim calcmode="discrete" valueType="str">
                                      <p:cBhvr>
                                        <p:cTn id="18" dur="500" fill="hold"/>
                                        <p:tgtEl>
                                          <p:spTgt spid="2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4" grpId="2" animBg="1"/>
      <p:bldP spid="24" grpId="3"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title"/>
          </p:nvPr>
        </p:nvSpPr>
        <p:spPr/>
        <p:txBody>
          <a:bodyPr/>
          <a:lstStyle/>
          <a:p>
            <a:pPr eaLnBrk="1" hangingPunct="1"/>
            <a:r>
              <a:rPr lang="en-US">
                <a:latin typeface="Arial" charset="0"/>
              </a:rPr>
              <a:t>D of E – Adam &amp; Eve in Garden w/dinos</a:t>
            </a:r>
          </a:p>
        </p:txBody>
      </p:sp>
      <p:pic>
        <p:nvPicPr>
          <p:cNvPr id="226306" name="Picture 3" descr="022 A&amp;E in eden w anim(w-o)"/>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ChangeArrowheads="1"/>
          </p:cNvSpPr>
          <p:nvPr>
            <p:ph type="ctrTitle"/>
          </p:nvPr>
        </p:nvSpPr>
        <p:spPr/>
        <p:txBody>
          <a:bodyPr/>
          <a:lstStyle/>
          <a:p>
            <a:pPr eaLnBrk="1" hangingPunct="1"/>
            <a:r>
              <a:rPr lang="en-US">
                <a:latin typeface="Arial" charset="0"/>
              </a:rPr>
              <a:t>T rex quiz - 1</a:t>
            </a:r>
          </a:p>
        </p:txBody>
      </p:sp>
      <p:pic>
        <p:nvPicPr>
          <p:cNvPr id="228354" name="Picture 3" descr="NEW Trex quiz_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3400" y="0"/>
            <a:ext cx="8001000" cy="12620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ru-RU" sz="4000" b="1" smtClean="0">
                <a:solidFill>
                  <a:schemeClr val="accent2"/>
                </a:solidFill>
                <a:effectLst>
                  <a:outerShdw blurRad="38100" dist="38100" dir="2700000" algn="tl">
                    <a:srgbClr val="FFFFFF"/>
                  </a:outerShdw>
                </a:effectLst>
                <a:cs typeface="+mn-cs"/>
              </a:rPr>
              <a:t>Тиранозавр</a:t>
            </a:r>
          </a:p>
          <a:p>
            <a:pPr algn="ctr" eaLnBrk="1" hangingPunct="1">
              <a:defRPr/>
            </a:pPr>
            <a:r>
              <a:rPr lang="ru-RU" sz="3600" b="1" smtClean="0">
                <a:effectLst>
                  <a:outerShdw blurRad="38100" dist="38100" dir="2700000" algn="tl">
                    <a:srgbClr val="FFFFFF"/>
                  </a:outerShdw>
                </a:effectLst>
                <a:cs typeface="+mn-cs"/>
              </a:rPr>
              <a:t>имел зубы до 15 см длиной!</a:t>
            </a:r>
            <a:endParaRPr lang="en-US" sz="3600" b="1" smtClean="0">
              <a:effectLst>
                <a:outerShdw blurRad="38100" dist="38100" dir="2700000" algn="tl">
                  <a:srgbClr val="FFFFFF"/>
                </a:outerShdw>
              </a:effectLst>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ChangeArrowheads="1"/>
          </p:cNvSpPr>
          <p:nvPr>
            <p:ph type="title"/>
          </p:nvPr>
        </p:nvSpPr>
        <p:spPr/>
        <p:txBody>
          <a:bodyPr/>
          <a:lstStyle/>
          <a:p>
            <a:pPr eaLnBrk="1" hangingPunct="1"/>
            <a:r>
              <a:rPr lang="en-US">
                <a:latin typeface="Arial" charset="0"/>
              </a:rPr>
              <a:t>BD T rex eating feet</a:t>
            </a:r>
          </a:p>
        </p:txBody>
      </p:sp>
      <p:pic>
        <p:nvPicPr>
          <p:cNvPr id="230402" name="Picture 3" descr="076 Trex w feet"/>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noChangeArrowheads="1"/>
          </p:cNvSpPr>
          <p:nvPr>
            <p:ph type="ctrTitle"/>
          </p:nvPr>
        </p:nvSpPr>
        <p:spPr/>
        <p:txBody>
          <a:bodyPr/>
          <a:lstStyle/>
          <a:p>
            <a:pPr eaLnBrk="1" hangingPunct="1"/>
            <a:r>
              <a:rPr lang="en-US">
                <a:latin typeface="Arial" charset="0"/>
              </a:rPr>
              <a:t>T rex quiz - 2</a:t>
            </a:r>
          </a:p>
        </p:txBody>
      </p:sp>
      <p:pic>
        <p:nvPicPr>
          <p:cNvPr id="232450" name="Picture 3" descr="NEW Trex quiz_NoTex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3400" y="0"/>
            <a:ext cx="8001000" cy="12620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ru-RU" sz="4000" b="1" smtClean="0">
                <a:solidFill>
                  <a:schemeClr val="accent2"/>
                </a:solidFill>
                <a:effectLst>
                  <a:outerShdw blurRad="38100" dist="38100" dir="2700000" algn="tl">
                    <a:srgbClr val="FFFFFF"/>
                  </a:outerShdw>
                </a:effectLst>
                <a:cs typeface="+mn-cs"/>
              </a:rPr>
              <a:t>Тиранозавр</a:t>
            </a:r>
          </a:p>
          <a:p>
            <a:pPr algn="ctr" eaLnBrk="1" hangingPunct="1">
              <a:defRPr/>
            </a:pPr>
            <a:r>
              <a:rPr lang="ru-RU" sz="3600" b="1" smtClean="0">
                <a:effectLst>
                  <a:outerShdw blurRad="38100" dist="38100" dir="2700000" algn="tl">
                    <a:srgbClr val="FFFFFF"/>
                  </a:outerShdw>
                </a:effectLst>
                <a:cs typeface="+mn-cs"/>
              </a:rPr>
              <a:t>имел зубы до 15 см длиной!</a:t>
            </a:r>
            <a:endParaRPr lang="en-US" sz="3600" b="1" smtClean="0">
              <a:effectLst>
                <a:outerShdw blurRad="38100" dist="38100" dir="2700000" algn="tl">
                  <a:srgbClr val="FFFFFF"/>
                </a:outerShdw>
              </a:effectLst>
              <a:cs typeface="+mn-cs"/>
            </a:endParaRPr>
          </a:p>
        </p:txBody>
      </p:sp>
      <p:sp>
        <p:nvSpPr>
          <p:cNvPr id="5" name="TextBox 4"/>
          <p:cNvSpPr txBox="1"/>
          <p:nvPr/>
        </p:nvSpPr>
        <p:spPr>
          <a:xfrm>
            <a:off x="5562600" y="1905000"/>
            <a:ext cx="3581400" cy="1570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ru-RU" sz="3200" b="1" smtClean="0">
                <a:solidFill>
                  <a:srgbClr val="009900"/>
                </a:solidFill>
                <a:effectLst>
                  <a:outerShdw blurRad="38100" dist="38100" dir="2700000" algn="tl">
                    <a:srgbClr val="FFFFFF"/>
                  </a:outerShdw>
                </a:effectLst>
                <a:cs typeface="+mn-cs"/>
              </a:rPr>
              <a:t>Каким был этот динозавр  первоначально?</a:t>
            </a:r>
            <a:endParaRPr lang="en-US" sz="3200" b="1" smtClean="0">
              <a:solidFill>
                <a:srgbClr val="009900"/>
              </a:solidFill>
              <a:effectLst>
                <a:outerShdw blurRad="38100" dist="38100" dir="2700000" algn="tl">
                  <a:srgbClr val="FFFFFF"/>
                </a:outerShdw>
              </a:effectLst>
              <a:cs typeface="+mn-cs"/>
            </a:endParaRPr>
          </a:p>
        </p:txBody>
      </p:sp>
      <p:sp>
        <p:nvSpPr>
          <p:cNvPr id="6" name="TextBox 5"/>
          <p:cNvSpPr txBox="1"/>
          <p:nvPr/>
        </p:nvSpPr>
        <p:spPr>
          <a:xfrm>
            <a:off x="5715000" y="3733800"/>
            <a:ext cx="3200400" cy="5842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ru-RU" sz="3200" smtClean="0">
                <a:solidFill>
                  <a:srgbClr val="009900"/>
                </a:solidFill>
                <a:effectLst>
                  <a:outerShdw blurRad="38100" dist="38100" dir="2700000" algn="tl">
                    <a:srgbClr val="FFFFFF"/>
                  </a:outerShdw>
                </a:effectLst>
                <a:cs typeface="+mn-cs"/>
              </a:rPr>
              <a:t>а. Травоядным</a:t>
            </a:r>
            <a:endParaRPr lang="en-US" sz="3200" smtClean="0">
              <a:solidFill>
                <a:srgbClr val="009900"/>
              </a:solidFill>
              <a:effectLst>
                <a:outerShdw blurRad="38100" dist="38100" dir="2700000" algn="tl">
                  <a:srgbClr val="FFFFFF"/>
                </a:outerShdw>
              </a:effectLst>
              <a:cs typeface="+mn-cs"/>
            </a:endParaRPr>
          </a:p>
        </p:txBody>
      </p:sp>
      <p:sp>
        <p:nvSpPr>
          <p:cNvPr id="7" name="TextBox 6"/>
          <p:cNvSpPr txBox="1"/>
          <p:nvPr/>
        </p:nvSpPr>
        <p:spPr>
          <a:xfrm>
            <a:off x="5715000" y="4267200"/>
            <a:ext cx="3429000" cy="5842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ru-RU" sz="3200" smtClean="0">
                <a:solidFill>
                  <a:srgbClr val="009900"/>
                </a:solidFill>
                <a:effectLst>
                  <a:outerShdw blurRad="38100" dist="38100" dir="2700000" algn="tl">
                    <a:srgbClr val="FFFFFF"/>
                  </a:outerShdw>
                </a:effectLst>
                <a:cs typeface="+mn-cs"/>
              </a:rPr>
              <a:t>б. Плотоядным</a:t>
            </a:r>
            <a:endParaRPr lang="en-US" sz="3200" smtClean="0">
              <a:solidFill>
                <a:srgbClr val="009900"/>
              </a:solidFill>
              <a:effectLst>
                <a:outerShdw blurRad="38100" dist="38100" dir="2700000" algn="tl">
                  <a:srgbClr val="FFFFFF"/>
                </a:outerShdw>
              </a:effectLst>
              <a:cs typeface="+mn-cs"/>
            </a:endParaRPr>
          </a:p>
        </p:txBody>
      </p:sp>
      <p:sp>
        <p:nvSpPr>
          <p:cNvPr id="8" name="TextBox 7"/>
          <p:cNvSpPr txBox="1"/>
          <p:nvPr/>
        </p:nvSpPr>
        <p:spPr>
          <a:xfrm>
            <a:off x="5715000" y="4800600"/>
            <a:ext cx="3429000" cy="5842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ru-RU" sz="3200" smtClean="0">
                <a:solidFill>
                  <a:srgbClr val="009900"/>
                </a:solidFill>
                <a:effectLst>
                  <a:outerShdw blurRad="38100" dist="38100" dir="2700000" algn="tl">
                    <a:srgbClr val="FFFFFF"/>
                  </a:outerShdw>
                </a:effectLst>
                <a:cs typeface="+mn-cs"/>
              </a:rPr>
              <a:t>в. Падальщиком</a:t>
            </a:r>
            <a:endParaRPr lang="en-US" sz="3200" smtClean="0">
              <a:solidFill>
                <a:srgbClr val="009900"/>
              </a:solidFill>
              <a:effectLst>
                <a:outerShdw blurRad="38100" dist="38100" dir="2700000" algn="tl">
                  <a:srgbClr val="FFFFFF"/>
                </a:outerShdw>
              </a:effectLst>
              <a:cs typeface="+mn-cs"/>
            </a:endParaRPr>
          </a:p>
        </p:txBody>
      </p:sp>
      <p:sp>
        <p:nvSpPr>
          <p:cNvPr id="9" name="TextBox 8"/>
          <p:cNvSpPr txBox="1"/>
          <p:nvPr/>
        </p:nvSpPr>
        <p:spPr>
          <a:xfrm>
            <a:off x="5715000" y="5410200"/>
            <a:ext cx="3429000" cy="10779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ru-RU" sz="3200" smtClean="0">
                <a:solidFill>
                  <a:srgbClr val="009900"/>
                </a:solidFill>
                <a:effectLst>
                  <a:outerShdw blurRad="38100" dist="38100" dir="2700000" algn="tl">
                    <a:srgbClr val="FFFFFF"/>
                  </a:outerShdw>
                </a:effectLst>
                <a:cs typeface="+mn-cs"/>
              </a:rPr>
              <a:t>г.  Травоядным    </a:t>
            </a:r>
          </a:p>
          <a:p>
            <a:pPr eaLnBrk="1" hangingPunct="1">
              <a:defRPr/>
            </a:pPr>
            <a:r>
              <a:rPr lang="ru-RU" sz="3200" smtClean="0">
                <a:solidFill>
                  <a:srgbClr val="009900"/>
                </a:solidFill>
                <a:effectLst>
                  <a:outerShdw blurRad="38100" dist="38100" dir="2700000" algn="tl">
                    <a:srgbClr val="FFFFFF"/>
                  </a:outerShdw>
                </a:effectLst>
                <a:cs typeface="+mn-cs"/>
              </a:rPr>
              <a:t>    и плотоядным</a:t>
            </a:r>
            <a:endParaRPr lang="en-US" sz="3200" smtClean="0">
              <a:solidFill>
                <a:srgbClr val="009900"/>
              </a:solidFill>
              <a:effectLst>
                <a:outerShdw blurRad="38100" dist="38100" dir="2700000" algn="tl">
                  <a:srgbClr val="FFFFFF"/>
                </a:outerShdw>
              </a:effectLst>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mph" presetSubtype="2" fill="hold" nodeType="clickEffect">
                                  <p:stCondLst>
                                    <p:cond delay="0"/>
                                  </p:stCondLst>
                                  <p:childTnLst>
                                    <p:animClr clrSpc="rgb" dir="cw">
                                      <p:cBhvr override="childStyle">
                                        <p:cTn id="26" dur="500" fill="hold"/>
                                        <p:tgtEl>
                                          <p:spTgt spid="6">
                                            <p:txEl>
                                              <p:pRg st="0" end="0"/>
                                            </p:txEl>
                                          </p:spTgt>
                                        </p:tgtEl>
                                        <p:attrNameLst>
                                          <p:attrName>style.color</p:attrName>
                                        </p:attrNameLst>
                                      </p:cBhvr>
                                      <p:to>
                                        <a:schemeClr val="tx1"/>
                                      </p:to>
                                    </p:animClr>
                                  </p:childTnLst>
                                </p:cTn>
                              </p:par>
                              <p:par>
                                <p:cTn id="27" presetID="3" presetClass="emph" presetSubtype="2" fill="hold" nodeType="withEffect">
                                  <p:stCondLst>
                                    <p:cond delay="0"/>
                                  </p:stCondLst>
                                  <p:childTnLst>
                                    <p:animClr clrSpc="rgb" dir="cw">
                                      <p:cBhvr override="childStyle">
                                        <p:cTn id="28" dur="500" fill="hold"/>
                                        <p:tgtEl>
                                          <p:spTgt spid="7">
                                            <p:txEl>
                                              <p:pRg st="0" end="0"/>
                                            </p:txEl>
                                          </p:spTgt>
                                        </p:tgtEl>
                                        <p:attrNameLst>
                                          <p:attrName>style.color</p:attrName>
                                        </p:attrNameLst>
                                      </p:cBhvr>
                                      <p:to>
                                        <a:schemeClr val="bg1"/>
                                      </p:to>
                                    </p:animClr>
                                  </p:childTnLst>
                                </p:cTn>
                              </p:par>
                              <p:par>
                                <p:cTn id="29" presetID="3" presetClass="emph" presetSubtype="2" fill="hold" grpId="1" nodeType="withEffect">
                                  <p:stCondLst>
                                    <p:cond delay="0"/>
                                  </p:stCondLst>
                                  <p:childTnLst>
                                    <p:animClr clrSpc="rgb" dir="cw">
                                      <p:cBhvr override="childStyle">
                                        <p:cTn id="30" dur="500" fill="hold"/>
                                        <p:tgtEl>
                                          <p:spTgt spid="8"/>
                                        </p:tgtEl>
                                        <p:attrNameLst>
                                          <p:attrName>style.color</p:attrName>
                                        </p:attrNameLst>
                                      </p:cBhvr>
                                      <p:to>
                                        <a:schemeClr val="bg1"/>
                                      </p:to>
                                    </p:animClr>
                                  </p:childTnLst>
                                </p:cTn>
                              </p:par>
                              <p:par>
                                <p:cTn id="31" presetID="3" presetClass="emph" presetSubtype="2" fill="hold" grpId="1" nodeType="withEffect">
                                  <p:stCondLst>
                                    <p:cond delay="0"/>
                                  </p:stCondLst>
                                  <p:childTnLst>
                                    <p:animClr clrSpc="rgb" dir="cw">
                                      <p:cBhvr override="childStyle">
                                        <p:cTn id="32" dur="500" fill="hold"/>
                                        <p:tgtEl>
                                          <p:spTgt spid="9"/>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build="allAtOnce"/>
      <p:bldP spid="8" grpId="0"/>
      <p:bldP spid="8" grpId="1"/>
      <p:bldP spid="9" grpId="0"/>
      <p:bldP spid="9"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p:nvPr>
        </p:nvSpPr>
        <p:spPr/>
        <p:txBody>
          <a:bodyPr/>
          <a:lstStyle/>
          <a:p>
            <a:pPr eaLnBrk="1" hangingPunct="1"/>
            <a:r>
              <a:rPr lang="en-US">
                <a:latin typeface="Arial" charset="0"/>
              </a:rPr>
              <a:t>Gen. 1:29-30 NAS</a:t>
            </a:r>
          </a:p>
        </p:txBody>
      </p:sp>
      <p:pic>
        <p:nvPicPr>
          <p:cNvPr id="23449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Text Box 4"/>
          <p:cNvSpPr txBox="1">
            <a:spLocks noChangeArrowheads="1"/>
          </p:cNvSpPr>
          <p:nvPr/>
        </p:nvSpPr>
        <p:spPr bwMode="auto">
          <a:xfrm>
            <a:off x="457200" y="457200"/>
            <a:ext cx="82296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1:29-30</a:t>
            </a:r>
          </a:p>
        </p:txBody>
      </p:sp>
      <p:sp>
        <p:nvSpPr>
          <p:cNvPr id="234500" name="Text Box 5"/>
          <p:cNvSpPr txBox="1">
            <a:spLocks noChangeArrowheads="1"/>
          </p:cNvSpPr>
          <p:nvPr/>
        </p:nvSpPr>
        <p:spPr bwMode="auto">
          <a:xfrm>
            <a:off x="914400" y="1435100"/>
            <a:ext cx="7391400" cy="42465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000" b="1">
                <a:solidFill>
                  <a:schemeClr val="bg1"/>
                </a:solidFill>
                <a:cs typeface="Arial" charset="0"/>
              </a:rPr>
              <a:t>29 </a:t>
            </a:r>
            <a:r>
              <a:rPr lang="en-US" sz="3000" b="1">
                <a:solidFill>
                  <a:schemeClr val="bg1"/>
                </a:solidFill>
              </a:rPr>
              <a:t>И сказал Бог: </a:t>
            </a:r>
            <a:r>
              <a:rPr lang="ru-RU" sz="3000" b="1">
                <a:solidFill>
                  <a:schemeClr val="bg1"/>
                </a:solidFill>
              </a:rPr>
              <a:t>«В</a:t>
            </a:r>
            <a:r>
              <a:rPr lang="en-US" sz="3000" b="1">
                <a:solidFill>
                  <a:schemeClr val="bg1"/>
                </a:solidFill>
              </a:rPr>
              <a:t>от, </a:t>
            </a:r>
            <a:r>
              <a:rPr lang="en-US" sz="3000" b="1">
                <a:solidFill>
                  <a:srgbClr val="FFFF00"/>
                </a:solidFill>
              </a:rPr>
              <a:t>Я дал вам всякую траву, сеющую семя</a:t>
            </a:r>
            <a:r>
              <a:rPr lang="en-US" sz="3000" b="1">
                <a:solidFill>
                  <a:schemeClr val="bg1"/>
                </a:solidFill>
              </a:rPr>
              <a:t>, какая есть на всей земле, и всякое дерево, у которого плод древесный, сеющий семя</a:t>
            </a:r>
            <a:r>
              <a:rPr lang="ru-RU" sz="3000" b="1">
                <a:solidFill>
                  <a:schemeClr val="bg1"/>
                </a:solidFill>
              </a:rPr>
              <a:t>,</a:t>
            </a:r>
            <a:r>
              <a:rPr lang="en-US" sz="3000" b="1">
                <a:solidFill>
                  <a:schemeClr val="bg1"/>
                </a:solidFill>
              </a:rPr>
              <a:t> – </a:t>
            </a:r>
            <a:r>
              <a:rPr lang="en-US" sz="3000" b="1">
                <a:solidFill>
                  <a:srgbClr val="FFFF00"/>
                </a:solidFill>
              </a:rPr>
              <a:t>вам [сие] будет в пищу</a:t>
            </a:r>
            <a:r>
              <a:rPr lang="ru-RU" sz="3000" b="1">
                <a:solidFill>
                  <a:srgbClr val="FFFF00"/>
                </a:solidFill>
              </a:rPr>
              <a:t>;</a:t>
            </a:r>
            <a:endParaRPr lang="en-US" sz="3000" b="1">
              <a:solidFill>
                <a:schemeClr val="bg1"/>
              </a:solidFill>
              <a:cs typeface="Arial" charset="0"/>
            </a:endParaRPr>
          </a:p>
          <a:p>
            <a:pPr eaLnBrk="1" hangingPunct="1">
              <a:lnSpc>
                <a:spcPct val="90000"/>
              </a:lnSpc>
            </a:pPr>
            <a:r>
              <a:rPr lang="en-US" sz="3000" b="1">
                <a:solidFill>
                  <a:schemeClr val="bg1"/>
                </a:solidFill>
                <a:cs typeface="Arial" charset="0"/>
              </a:rPr>
              <a:t>30</a:t>
            </a:r>
            <a:r>
              <a:rPr lang="ru-RU" sz="3000" b="1">
                <a:solidFill>
                  <a:schemeClr val="bg1"/>
                </a:solidFill>
                <a:cs typeface="Arial" charset="0"/>
              </a:rPr>
              <a:t> </a:t>
            </a:r>
            <a:r>
              <a:rPr lang="ru-RU" sz="3000" b="1">
                <a:solidFill>
                  <a:schemeClr val="bg1"/>
                </a:solidFill>
              </a:rPr>
              <a:t>А</a:t>
            </a:r>
            <a:r>
              <a:rPr lang="en-US" sz="3000" b="1">
                <a:solidFill>
                  <a:schemeClr val="bg1"/>
                </a:solidFill>
              </a:rPr>
              <a:t> </a:t>
            </a:r>
            <a:r>
              <a:rPr lang="en-US" sz="3000" b="1">
                <a:solidFill>
                  <a:srgbClr val="FFFF00"/>
                </a:solidFill>
              </a:rPr>
              <a:t>всем зверям</a:t>
            </a:r>
            <a:r>
              <a:rPr lang="en-US" sz="3000" b="1">
                <a:solidFill>
                  <a:schemeClr val="bg1"/>
                </a:solidFill>
              </a:rPr>
              <a:t> земным, и </a:t>
            </a:r>
            <a:r>
              <a:rPr lang="en-US" sz="3000" b="1">
                <a:solidFill>
                  <a:srgbClr val="FFFF00"/>
                </a:solidFill>
              </a:rPr>
              <a:t>всем птицам</a:t>
            </a:r>
            <a:r>
              <a:rPr lang="en-US" sz="3000" b="1">
                <a:solidFill>
                  <a:schemeClr val="bg1"/>
                </a:solidFill>
              </a:rPr>
              <a:t> небесным, и </a:t>
            </a:r>
            <a:r>
              <a:rPr lang="en-US" sz="3000" b="1">
                <a:solidFill>
                  <a:srgbClr val="FFFF00"/>
                </a:solidFill>
              </a:rPr>
              <a:t>всякому пресмыкающемуся</a:t>
            </a:r>
            <a:r>
              <a:rPr lang="en-US" sz="3000" b="1">
                <a:solidFill>
                  <a:schemeClr val="bg1"/>
                </a:solidFill>
              </a:rPr>
              <a:t> по земле, в котором душа живая, </a:t>
            </a:r>
            <a:r>
              <a:rPr lang="en-US" sz="3000" b="1">
                <a:solidFill>
                  <a:srgbClr val="FFFF00"/>
                </a:solidFill>
              </a:rPr>
              <a:t>[дал] Я всю зелень травную</a:t>
            </a:r>
            <a:r>
              <a:rPr lang="en-US" sz="3000" b="1">
                <a:solidFill>
                  <a:schemeClr val="bg1"/>
                </a:solidFill>
              </a:rPr>
              <a:t> в пищу</a:t>
            </a:r>
            <a:r>
              <a:rPr lang="ru-RU" sz="3000" b="1">
                <a:solidFill>
                  <a:schemeClr val="bg1"/>
                </a:solidFill>
              </a:rPr>
              <a:t>»</a:t>
            </a:r>
            <a:r>
              <a:rPr lang="en-US" sz="3000" b="1">
                <a:solidFill>
                  <a:schemeClr val="bg1"/>
                </a:solidFill>
              </a:rPr>
              <a:t>. И стало так.</a:t>
            </a:r>
            <a:endParaRPr lang="en-US" sz="3000" b="1">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ChangeArrowheads="1"/>
          </p:cNvSpPr>
          <p:nvPr>
            <p:ph type="ctrTitle"/>
          </p:nvPr>
        </p:nvSpPr>
        <p:spPr>
          <a:noFill/>
        </p:spPr>
        <p:txBody>
          <a:bodyPr/>
          <a:lstStyle/>
          <a:p>
            <a:pPr eaLnBrk="1" hangingPunct="1"/>
            <a:r>
              <a:rPr lang="en-US">
                <a:latin typeface="Arial" charset="0"/>
              </a:rPr>
              <a:t>Dinosaurs &amp; Kids - 2</a:t>
            </a:r>
          </a:p>
        </p:txBody>
      </p:sp>
      <p:pic>
        <p:nvPicPr>
          <p:cNvPr id="162818" name="Picture 3" descr="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hidden="1"/>
          <p:cNvSpPr>
            <a:spLocks noGrp="1" noChangeArrowheads="1"/>
          </p:cNvSpPr>
          <p:nvPr>
            <p:ph type="title"/>
          </p:nvPr>
        </p:nvSpPr>
        <p:spPr/>
        <p:txBody>
          <a:bodyPr/>
          <a:lstStyle/>
          <a:p>
            <a:pPr eaLnBrk="1" hangingPunct="1"/>
            <a:r>
              <a:rPr lang="en-US">
                <a:latin typeface="Arial" charset="0"/>
              </a:rPr>
              <a:t>Fruit and Veggies 02245</a:t>
            </a:r>
          </a:p>
        </p:txBody>
      </p:sp>
      <p:pic>
        <p:nvPicPr>
          <p:cNvPr id="236546" name="Picture 3" descr="Fruit and Veggies 0224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3400" y="5638800"/>
            <a:ext cx="8001000" cy="92392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ru-RU" sz="3600" b="1" i="1" smtClean="0">
                <a:solidFill>
                  <a:srgbClr val="FFC000"/>
                </a:solidFill>
                <a:effectLst>
                  <a:outerShdw blurRad="38100" dist="38100" dir="2700000" algn="tl">
                    <a:srgbClr val="FFFFFF"/>
                  </a:outerShdw>
                </a:effectLst>
                <a:cs typeface="Arial" charset="0"/>
              </a:rPr>
              <a:t>«Вам </a:t>
            </a:r>
            <a:r>
              <a:rPr lang="en-US" sz="3600" b="1" i="1" smtClean="0">
                <a:solidFill>
                  <a:srgbClr val="FFC000"/>
                </a:solidFill>
                <a:effectLst>
                  <a:outerShdw blurRad="38100" dist="38100" dir="2700000" algn="tl">
                    <a:srgbClr val="FFFFFF"/>
                  </a:outerShdw>
                </a:effectLst>
                <a:cs typeface="Arial" charset="0"/>
              </a:rPr>
              <a:t>[</a:t>
            </a:r>
            <a:r>
              <a:rPr lang="ru-RU" sz="3600" b="1" i="1" smtClean="0">
                <a:solidFill>
                  <a:srgbClr val="FFC000"/>
                </a:solidFill>
                <a:effectLst>
                  <a:outerShdw blurRad="38100" dist="38100" dir="2700000" algn="tl">
                    <a:srgbClr val="FFFFFF"/>
                  </a:outerShdw>
                </a:effectLst>
                <a:cs typeface="Arial" charset="0"/>
              </a:rPr>
              <a:t>сие</a:t>
            </a:r>
            <a:r>
              <a:rPr lang="en-US" sz="3600" b="1" i="1" smtClean="0">
                <a:solidFill>
                  <a:srgbClr val="FFC000"/>
                </a:solidFill>
                <a:effectLst>
                  <a:outerShdw blurRad="38100" dist="38100" dir="2700000" algn="tl">
                    <a:srgbClr val="FFFFFF"/>
                  </a:outerShdw>
                </a:effectLst>
                <a:cs typeface="Arial" charset="0"/>
              </a:rPr>
              <a:t>]</a:t>
            </a:r>
            <a:r>
              <a:rPr lang="ru-RU" sz="3600" b="1" i="1" smtClean="0">
                <a:solidFill>
                  <a:srgbClr val="FFC000"/>
                </a:solidFill>
                <a:effectLst>
                  <a:outerShdw blurRad="38100" dist="38100" dir="2700000" algn="tl">
                    <a:srgbClr val="FFFFFF"/>
                  </a:outerShdw>
                </a:effectLst>
                <a:cs typeface="Arial" charset="0"/>
              </a:rPr>
              <a:t> будет в пищу»</a:t>
            </a:r>
          </a:p>
          <a:p>
            <a:pPr algn="r" eaLnBrk="1" hangingPunct="1">
              <a:defRPr/>
            </a:pPr>
            <a:r>
              <a:rPr lang="ru-RU" b="1" smtClean="0">
                <a:solidFill>
                  <a:schemeClr val="bg1"/>
                </a:solidFill>
                <a:cs typeface="Arial" charset="0"/>
              </a:rPr>
              <a:t>(Бытие 1:29-30)</a:t>
            </a:r>
            <a:endParaRPr lang="en-US" b="1" smtClean="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p:nvPr>
        </p:nvSpPr>
        <p:spPr/>
        <p:txBody>
          <a:bodyPr/>
          <a:lstStyle/>
          <a:p>
            <a:pPr eaLnBrk="1" hangingPunct="1"/>
            <a:r>
              <a:rPr lang="en-US">
                <a:latin typeface="Arial" charset="0"/>
              </a:rPr>
              <a:t>BD T rex w/melon</a:t>
            </a:r>
          </a:p>
        </p:txBody>
      </p:sp>
      <p:pic>
        <p:nvPicPr>
          <p:cNvPr id="238594" name="Picture 3" descr="083 Trex w melon"/>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title" idx="4294967295"/>
          </p:nvPr>
        </p:nvSpPr>
        <p:spPr>
          <a:xfrm>
            <a:off x="685800" y="1905000"/>
            <a:ext cx="7772400" cy="1143000"/>
          </a:xfrm>
        </p:spPr>
        <p:txBody>
          <a:bodyPr/>
          <a:lstStyle/>
          <a:p>
            <a:pPr eaLnBrk="1" hangingPunct="1"/>
            <a:r>
              <a:rPr lang="en-US">
                <a:latin typeface="Arial" charset="0"/>
              </a:rPr>
              <a:t>Various bat teeth</a:t>
            </a:r>
          </a:p>
        </p:txBody>
      </p:sp>
      <p:sp>
        <p:nvSpPr>
          <p:cNvPr id="240642" name="Rectangle 3"/>
          <p:cNvSpPr>
            <a:spLocks noChangeArrowheads="1"/>
          </p:cNvSpPr>
          <p:nvPr/>
        </p:nvSpPr>
        <p:spPr bwMode="auto">
          <a:xfrm>
            <a:off x="0" y="0"/>
            <a:ext cx="9144000" cy="6858000"/>
          </a:xfrm>
          <a:prstGeom prst="rect">
            <a:avLst/>
          </a:prstGeom>
          <a:solidFill>
            <a:srgbClr val="000066"/>
          </a:solidFill>
          <a:ln w="9525">
            <a:solidFill>
              <a:schemeClr val="tx1"/>
            </a:solidFill>
            <a:miter lim="800000"/>
            <a:headEnd/>
            <a:tailEnd/>
          </a:ln>
        </p:spPr>
        <p:txBody>
          <a:bodyPr wrap="none" anchor="ctr"/>
          <a:lstStyle/>
          <a:p>
            <a:pPr algn="ctr"/>
            <a:endParaRPr lang="en-US">
              <a:solidFill>
                <a:srgbClr val="000066"/>
              </a:solidFill>
              <a:cs typeface="Arial" charset="0"/>
            </a:endParaRPr>
          </a:p>
        </p:txBody>
      </p:sp>
      <p:sp>
        <p:nvSpPr>
          <p:cNvPr id="240643" name="Rectangle 5"/>
          <p:cNvSpPr>
            <a:spLocks noChangeArrowheads="1"/>
          </p:cNvSpPr>
          <p:nvPr/>
        </p:nvSpPr>
        <p:spPr bwMode="auto">
          <a:xfrm>
            <a:off x="2624138" y="24098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cs typeface="Arial" charset="0"/>
            </a:endParaRPr>
          </a:p>
        </p:txBody>
      </p:sp>
      <p:sp>
        <p:nvSpPr>
          <p:cNvPr id="240644" name="Text Box 6"/>
          <p:cNvSpPr txBox="1">
            <a:spLocks noChangeArrowheads="1"/>
          </p:cNvSpPr>
          <p:nvPr/>
        </p:nvSpPr>
        <p:spPr bwMode="auto">
          <a:xfrm>
            <a:off x="76200" y="6034088"/>
            <a:ext cx="8915400" cy="4302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200" b="1" i="1">
                <a:solidFill>
                  <a:srgbClr val="FFFF00"/>
                </a:solidFill>
                <a:cs typeface="Arial" charset="0"/>
              </a:rPr>
              <a:t>Creation</a:t>
            </a:r>
            <a:r>
              <a:rPr lang="ru-RU" sz="2200" b="1">
                <a:solidFill>
                  <a:srgbClr val="FFFF00"/>
                </a:solidFill>
                <a:cs typeface="Arial" charset="0"/>
              </a:rPr>
              <a:t>. Вып.</a:t>
            </a:r>
            <a:r>
              <a:rPr lang="en-US" sz="2200" b="1">
                <a:solidFill>
                  <a:srgbClr val="FFFF00"/>
                </a:solidFill>
                <a:cs typeface="Arial" charset="0"/>
              </a:rPr>
              <a:t> 21:1 (</a:t>
            </a:r>
            <a:r>
              <a:rPr lang="ru-RU" sz="2200" b="1">
                <a:solidFill>
                  <a:srgbClr val="FFFF00"/>
                </a:solidFill>
                <a:cs typeface="Arial" charset="0"/>
              </a:rPr>
              <a:t>декабрь</a:t>
            </a:r>
            <a:r>
              <a:rPr lang="en-US" sz="2200" b="1">
                <a:solidFill>
                  <a:srgbClr val="FFFF00"/>
                </a:solidFill>
                <a:cs typeface="Arial" charset="0"/>
              </a:rPr>
              <a:t> 1998—</a:t>
            </a:r>
            <a:r>
              <a:rPr lang="ru-RU" sz="2200" b="1">
                <a:solidFill>
                  <a:srgbClr val="FFFF00"/>
                </a:solidFill>
                <a:cs typeface="Arial" charset="0"/>
              </a:rPr>
              <a:t>февраль</a:t>
            </a:r>
            <a:r>
              <a:rPr lang="en-US" sz="2200" b="1">
                <a:solidFill>
                  <a:srgbClr val="FFFF00"/>
                </a:solidFill>
                <a:cs typeface="Arial" charset="0"/>
              </a:rPr>
              <a:t> 1999)</a:t>
            </a:r>
            <a:r>
              <a:rPr lang="ru-RU" sz="2200" b="1">
                <a:solidFill>
                  <a:srgbClr val="FFFF00"/>
                </a:solidFill>
                <a:cs typeface="Arial" charset="0"/>
              </a:rPr>
              <a:t>.</a:t>
            </a:r>
            <a:r>
              <a:rPr lang="en-US" sz="2200" b="1">
                <a:solidFill>
                  <a:srgbClr val="FFFF00"/>
                </a:solidFill>
                <a:cs typeface="Arial" charset="0"/>
              </a:rPr>
              <a:t> </a:t>
            </a:r>
            <a:r>
              <a:rPr lang="ru-RU" sz="2200" b="1">
                <a:solidFill>
                  <a:srgbClr val="FFFF00"/>
                </a:solidFill>
                <a:cs typeface="Arial" charset="0"/>
              </a:rPr>
              <a:t>С</a:t>
            </a:r>
            <a:r>
              <a:rPr lang="en-US" sz="2200" b="1">
                <a:solidFill>
                  <a:srgbClr val="FFFF00"/>
                </a:solidFill>
                <a:cs typeface="Arial" charset="0"/>
              </a:rPr>
              <a:t>. 30.</a:t>
            </a:r>
          </a:p>
        </p:txBody>
      </p:sp>
      <p:sp>
        <p:nvSpPr>
          <p:cNvPr id="240645" name="Text Box 7"/>
          <p:cNvSpPr txBox="1">
            <a:spLocks noChangeArrowheads="1"/>
          </p:cNvSpPr>
          <p:nvPr/>
        </p:nvSpPr>
        <p:spPr bwMode="auto">
          <a:xfrm>
            <a:off x="457200" y="0"/>
            <a:ext cx="8229600" cy="12001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3600" b="1">
                <a:solidFill>
                  <a:schemeClr val="bg1"/>
                </a:solidFill>
                <a:cs typeface="Arial" charset="0"/>
              </a:rPr>
              <a:t>Летучая мышь с какими зубами ест мелких млекопитающих</a:t>
            </a:r>
            <a:r>
              <a:rPr lang="en-US" sz="3600" b="1">
                <a:solidFill>
                  <a:schemeClr val="bg1"/>
                </a:solidFill>
                <a:cs typeface="Arial" charset="0"/>
              </a:rPr>
              <a:t>?</a:t>
            </a:r>
          </a:p>
        </p:txBody>
      </p:sp>
      <p:pic>
        <p:nvPicPr>
          <p:cNvPr id="240646" name="Picture 18" descr="Bat teeth-C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295400"/>
            <a:ext cx="8534400" cy="4572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0647" name="Text Box 20"/>
          <p:cNvSpPr txBox="1">
            <a:spLocks noChangeArrowheads="1"/>
          </p:cNvSpPr>
          <p:nvPr/>
        </p:nvSpPr>
        <p:spPr bwMode="auto">
          <a:xfrm>
            <a:off x="533400" y="1676400"/>
            <a:ext cx="32766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ru-RU" sz="2800" b="1">
                <a:cs typeface="Arial" charset="0"/>
              </a:rPr>
              <a:t>Кровь</a:t>
            </a:r>
            <a:endParaRPr lang="en-US" sz="2800" b="1">
              <a:cs typeface="Arial" charset="0"/>
            </a:endParaRPr>
          </a:p>
          <a:p>
            <a:pPr eaLnBrk="1" hangingPunct="1">
              <a:spcBef>
                <a:spcPct val="20000"/>
              </a:spcBef>
            </a:pPr>
            <a:r>
              <a:rPr lang="ru-RU" sz="2800" b="1">
                <a:cs typeface="Arial" charset="0"/>
              </a:rPr>
              <a:t>Рыба</a:t>
            </a:r>
            <a:endParaRPr lang="en-US" sz="2800" b="1">
              <a:cs typeface="Arial" charset="0"/>
            </a:endParaRPr>
          </a:p>
          <a:p>
            <a:pPr eaLnBrk="1" hangingPunct="1">
              <a:spcBef>
                <a:spcPct val="20000"/>
              </a:spcBef>
            </a:pPr>
            <a:r>
              <a:rPr lang="ru-RU" sz="2800" b="1">
                <a:cs typeface="Arial" charset="0"/>
              </a:rPr>
              <a:t>Фрукты</a:t>
            </a:r>
            <a:endParaRPr lang="en-US" sz="2800" b="1">
              <a:cs typeface="Arial" charset="0"/>
            </a:endParaRPr>
          </a:p>
          <a:p>
            <a:pPr eaLnBrk="1" hangingPunct="1">
              <a:spcBef>
                <a:spcPct val="20000"/>
              </a:spcBef>
            </a:pPr>
            <a:r>
              <a:rPr lang="ru-RU" sz="2800" b="1">
                <a:cs typeface="Arial" charset="0"/>
              </a:rPr>
              <a:t>Насекомые</a:t>
            </a:r>
            <a:endParaRPr lang="en-US" sz="2800" b="1">
              <a:cs typeface="Arial" charset="0"/>
            </a:endParaRPr>
          </a:p>
          <a:p>
            <a:pPr eaLnBrk="1" hangingPunct="1">
              <a:spcBef>
                <a:spcPct val="20000"/>
              </a:spcBef>
            </a:pPr>
            <a:r>
              <a:rPr lang="ru-RU" sz="2800" b="1">
                <a:cs typeface="Arial" charset="0"/>
              </a:rPr>
              <a:t>Нектар</a:t>
            </a:r>
            <a:r>
              <a:rPr lang="en-US" sz="2800" b="1">
                <a:cs typeface="Arial" charset="0"/>
              </a:rPr>
              <a:t> </a:t>
            </a:r>
            <a:r>
              <a:rPr lang="ru-RU" sz="2800" b="1">
                <a:cs typeface="Arial" charset="0"/>
              </a:rPr>
              <a:t>и</a:t>
            </a:r>
            <a:r>
              <a:rPr lang="en-US" sz="2800" b="1">
                <a:cs typeface="Arial" charset="0"/>
              </a:rPr>
              <a:t> </a:t>
            </a:r>
            <a:r>
              <a:rPr lang="ru-RU" sz="2800" b="1">
                <a:cs typeface="Arial" charset="0"/>
              </a:rPr>
              <a:t>пыльца</a:t>
            </a:r>
            <a:endParaRPr lang="en-US" sz="2800" b="1">
              <a:cs typeface="Arial" charset="0"/>
            </a:endParaRPr>
          </a:p>
          <a:p>
            <a:pPr eaLnBrk="1" hangingPunct="1">
              <a:spcBef>
                <a:spcPct val="20000"/>
              </a:spcBef>
            </a:pPr>
            <a:r>
              <a:rPr lang="ru-RU" sz="2800" b="1">
                <a:cs typeface="Arial" charset="0"/>
              </a:rPr>
              <a:t>Мелкие млекопитающие</a:t>
            </a:r>
            <a:endParaRPr lang="en-US" sz="2800" b="1">
              <a:cs typeface="Arial" charset="0"/>
            </a:endParaRPr>
          </a:p>
        </p:txBody>
      </p:sp>
      <p:sp>
        <p:nvSpPr>
          <p:cNvPr id="4693013" name="Oval 21"/>
          <p:cNvSpPr>
            <a:spLocks noChangeArrowheads="1"/>
          </p:cNvSpPr>
          <p:nvPr/>
        </p:nvSpPr>
        <p:spPr bwMode="auto">
          <a:xfrm>
            <a:off x="5594350" y="1676400"/>
            <a:ext cx="1066800" cy="1928813"/>
          </a:xfrm>
          <a:prstGeom prst="ellipse">
            <a:avLst/>
          </a:prstGeom>
          <a:noFill/>
          <a:ln w="762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charset="0"/>
            </a:endParaRPr>
          </a:p>
        </p:txBody>
      </p:sp>
      <p:sp>
        <p:nvSpPr>
          <p:cNvPr id="4693014" name="Line 22"/>
          <p:cNvSpPr>
            <a:spLocks noChangeShapeType="1"/>
          </p:cNvSpPr>
          <p:nvPr/>
        </p:nvSpPr>
        <p:spPr bwMode="auto">
          <a:xfrm flipV="1">
            <a:off x="2895600" y="3200400"/>
            <a:ext cx="2711450" cy="15240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93014"/>
                                        </p:tgtEl>
                                        <p:attrNameLst>
                                          <p:attrName>style.visibility</p:attrName>
                                        </p:attrNameLst>
                                      </p:cBhvr>
                                      <p:to>
                                        <p:strVal val="visible"/>
                                      </p:to>
                                    </p:set>
                                    <p:animEffect transition="in" filter="wipe(down)">
                                      <p:cBhvr>
                                        <p:cTn id="7" dur="500"/>
                                        <p:tgtEl>
                                          <p:spTgt spid="4693014"/>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4693013"/>
                                        </p:tgtEl>
                                        <p:attrNameLst>
                                          <p:attrName>style.visibility</p:attrName>
                                        </p:attrNameLst>
                                      </p:cBhvr>
                                      <p:to>
                                        <p:strVal val="visible"/>
                                      </p:to>
                                    </p:set>
                                    <p:anim calcmode="lin" valueType="num">
                                      <p:cBhvr>
                                        <p:cTn id="11" dur="500" fill="hold"/>
                                        <p:tgtEl>
                                          <p:spTgt spid="4693013"/>
                                        </p:tgtEl>
                                        <p:attrNameLst>
                                          <p:attrName>ppt_w</p:attrName>
                                        </p:attrNameLst>
                                      </p:cBhvr>
                                      <p:tavLst>
                                        <p:tav tm="0">
                                          <p:val>
                                            <p:fltVal val="0"/>
                                          </p:val>
                                        </p:tav>
                                        <p:tav tm="100000">
                                          <p:val>
                                            <p:strVal val="#ppt_w"/>
                                          </p:val>
                                        </p:tav>
                                      </p:tavLst>
                                    </p:anim>
                                    <p:anim calcmode="lin" valueType="num">
                                      <p:cBhvr>
                                        <p:cTn id="12" dur="500" fill="hold"/>
                                        <p:tgtEl>
                                          <p:spTgt spid="4693013"/>
                                        </p:tgtEl>
                                        <p:attrNameLst>
                                          <p:attrName>ppt_h</p:attrName>
                                        </p:attrNameLst>
                                      </p:cBhvr>
                                      <p:tavLst>
                                        <p:tav tm="0">
                                          <p:val>
                                            <p:fltVal val="0"/>
                                          </p:val>
                                        </p:tav>
                                        <p:tav tm="100000">
                                          <p:val>
                                            <p:strVal val="#ppt_h"/>
                                          </p:val>
                                        </p:tav>
                                      </p:tavLst>
                                    </p:anim>
                                    <p:animEffect transition="in" filter="fade">
                                      <p:cBhvr>
                                        <p:cTn id="13" dur="500"/>
                                        <p:tgtEl>
                                          <p:spTgt spid="469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3013" grpId="0" animBg="1"/>
      <p:bldP spid="46930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242690" name="Picture 2" descr="Wolf sku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06825" y="3527425"/>
            <a:ext cx="442277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3635" name="Text Box 3"/>
          <p:cNvSpPr txBox="1">
            <a:spLocks noChangeArrowheads="1"/>
          </p:cNvSpPr>
          <p:nvPr/>
        </p:nvSpPr>
        <p:spPr bwMode="auto">
          <a:xfrm>
            <a:off x="838200" y="3505200"/>
            <a:ext cx="2971800" cy="23082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3600" b="1">
                <a:solidFill>
                  <a:schemeClr val="bg1"/>
                </a:solidFill>
                <a:cs typeface="Arial" charset="0"/>
              </a:rPr>
              <a:t>Череп волка, который ест мясо</a:t>
            </a:r>
            <a:r>
              <a:rPr lang="en-US" sz="3600" b="1">
                <a:solidFill>
                  <a:schemeClr val="bg1"/>
                </a:solidFill>
                <a:cs typeface="Arial" charset="0"/>
              </a:rPr>
              <a:t>.</a:t>
            </a:r>
          </a:p>
        </p:txBody>
      </p:sp>
      <p:pic>
        <p:nvPicPr>
          <p:cNvPr id="242692" name="Picture 4" descr="http://www.hitchams.suffolk.sch.uk/skeletons/images/bat_skull.jpg"/>
          <p:cNvPicPr>
            <a:picLocks noChangeAspect="1" noChangeArrowheads="1"/>
          </p:cNvPicPr>
          <p:nvPr/>
        </p:nvPicPr>
        <p:blipFill>
          <a:blip r:embed="rId4" r:link="rId5">
            <a:extLst>
              <a:ext uri="{28A0092B-C50C-407E-A947-70E740481C1C}">
                <a14:useLocalDpi xmlns:a14="http://schemas.microsoft.com/office/drawing/2010/main"/>
              </a:ext>
            </a:extLst>
          </a:blip>
          <a:srcRect/>
          <a:stretch>
            <a:fillRect/>
          </a:stretch>
        </p:blipFill>
        <p:spPr bwMode="auto">
          <a:xfrm>
            <a:off x="914400" y="685800"/>
            <a:ext cx="4267200"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3637" name="Text Box 5"/>
          <p:cNvSpPr txBox="1">
            <a:spLocks noChangeArrowheads="1"/>
          </p:cNvSpPr>
          <p:nvPr/>
        </p:nvSpPr>
        <p:spPr bwMode="auto">
          <a:xfrm>
            <a:off x="5257800" y="685800"/>
            <a:ext cx="3886200" cy="17541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3600" b="1">
                <a:solidFill>
                  <a:srgbClr val="FFFF00"/>
                </a:solidFill>
                <a:cs typeface="Arial" charset="0"/>
              </a:rPr>
              <a:t>Череп летучей мыши, которая ест фрукты</a:t>
            </a:r>
            <a:r>
              <a:rPr lang="en-US" sz="3600" b="1">
                <a:solidFill>
                  <a:srgbClr val="FFFF00"/>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013637"/>
                                        </p:tgtEl>
                                        <p:attrNameLst>
                                          <p:attrName>style.visibility</p:attrName>
                                        </p:attrNameLst>
                                      </p:cBhvr>
                                      <p:to>
                                        <p:strVal val="visible"/>
                                      </p:to>
                                    </p:set>
                                    <p:anim calcmode="lin" valueType="num">
                                      <p:cBhvr>
                                        <p:cTn id="7" dur="500" fill="hold"/>
                                        <p:tgtEl>
                                          <p:spTgt spid="3013637"/>
                                        </p:tgtEl>
                                        <p:attrNameLst>
                                          <p:attrName>ppt_w</p:attrName>
                                        </p:attrNameLst>
                                      </p:cBhvr>
                                      <p:tavLst>
                                        <p:tav tm="0">
                                          <p:val>
                                            <p:fltVal val="0"/>
                                          </p:val>
                                        </p:tav>
                                        <p:tav tm="100000">
                                          <p:val>
                                            <p:strVal val="#ppt_w"/>
                                          </p:val>
                                        </p:tav>
                                      </p:tavLst>
                                    </p:anim>
                                    <p:anim calcmode="lin" valueType="num">
                                      <p:cBhvr>
                                        <p:cTn id="8" dur="500" fill="hold"/>
                                        <p:tgtEl>
                                          <p:spTgt spid="3013637"/>
                                        </p:tgtEl>
                                        <p:attrNameLst>
                                          <p:attrName>ppt_h</p:attrName>
                                        </p:attrNameLst>
                                      </p:cBhvr>
                                      <p:tavLst>
                                        <p:tav tm="0">
                                          <p:val>
                                            <p:fltVal val="0"/>
                                          </p:val>
                                        </p:tav>
                                        <p:tav tm="100000">
                                          <p:val>
                                            <p:strVal val="#ppt_h"/>
                                          </p:val>
                                        </p:tav>
                                      </p:tavLst>
                                    </p:anim>
                                    <p:animEffect transition="in" filter="fade">
                                      <p:cBhvr>
                                        <p:cTn id="9" dur="500"/>
                                        <p:tgtEl>
                                          <p:spTgt spid="301363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013635"/>
                                        </p:tgtEl>
                                        <p:attrNameLst>
                                          <p:attrName>style.visibility</p:attrName>
                                        </p:attrNameLst>
                                      </p:cBhvr>
                                      <p:to>
                                        <p:strVal val="visible"/>
                                      </p:to>
                                    </p:set>
                                    <p:anim calcmode="lin" valueType="num">
                                      <p:cBhvr>
                                        <p:cTn id="14" dur="500" fill="hold"/>
                                        <p:tgtEl>
                                          <p:spTgt spid="3013635"/>
                                        </p:tgtEl>
                                        <p:attrNameLst>
                                          <p:attrName>ppt_w</p:attrName>
                                        </p:attrNameLst>
                                      </p:cBhvr>
                                      <p:tavLst>
                                        <p:tav tm="0">
                                          <p:val>
                                            <p:fltVal val="0"/>
                                          </p:val>
                                        </p:tav>
                                        <p:tav tm="100000">
                                          <p:val>
                                            <p:strVal val="#ppt_w"/>
                                          </p:val>
                                        </p:tav>
                                      </p:tavLst>
                                    </p:anim>
                                    <p:anim calcmode="lin" valueType="num">
                                      <p:cBhvr>
                                        <p:cTn id="15" dur="500" fill="hold"/>
                                        <p:tgtEl>
                                          <p:spTgt spid="3013635"/>
                                        </p:tgtEl>
                                        <p:attrNameLst>
                                          <p:attrName>ppt_h</p:attrName>
                                        </p:attrNameLst>
                                      </p:cBhvr>
                                      <p:tavLst>
                                        <p:tav tm="0">
                                          <p:val>
                                            <p:fltVal val="0"/>
                                          </p:val>
                                        </p:tav>
                                        <p:tav tm="100000">
                                          <p:val>
                                            <p:strVal val="#ppt_h"/>
                                          </p:val>
                                        </p:tav>
                                      </p:tavLst>
                                    </p:anim>
                                    <p:animEffect transition="in" filter="fade">
                                      <p:cBhvr>
                                        <p:cTn id="16" dur="500"/>
                                        <p:tgtEl>
                                          <p:spTgt spid="3013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3635" grpId="0"/>
      <p:bldP spid="301363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title"/>
          </p:nvPr>
        </p:nvSpPr>
        <p:spPr/>
        <p:txBody>
          <a:bodyPr/>
          <a:lstStyle/>
          <a:p>
            <a:pPr eaLnBrk="1" hangingPunct="1"/>
            <a:r>
              <a:rPr lang="en-US">
                <a:latin typeface="Arial" charset="0"/>
              </a:rPr>
              <a:t>Q762—bear</a:t>
            </a:r>
            <a:r>
              <a:rPr lang="ja-JP" altLang="en-US">
                <a:latin typeface="Arial" charset="0"/>
              </a:rPr>
              <a:t>’</a:t>
            </a:r>
            <a:r>
              <a:rPr lang="en-US" altLang="ja-JP">
                <a:latin typeface="Arial" charset="0"/>
              </a:rPr>
              <a:t>s sharp teeth</a:t>
            </a:r>
            <a:endParaRPr lang="en-US">
              <a:latin typeface="Arial" charset="0"/>
            </a:endParaRPr>
          </a:p>
        </p:txBody>
      </p:sp>
      <p:pic>
        <p:nvPicPr>
          <p:cNvPr id="244738" name="Picture 7" descr="Purpl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Text Box 4"/>
          <p:cNvSpPr txBox="1">
            <a:spLocks noChangeArrowheads="1"/>
          </p:cNvSpPr>
          <p:nvPr/>
        </p:nvSpPr>
        <p:spPr bwMode="auto">
          <a:xfrm>
            <a:off x="838200" y="533400"/>
            <a:ext cx="4343400" cy="40814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ru-RU" sz="3600" b="1">
                <a:solidFill>
                  <a:schemeClr val="bg1"/>
                </a:solidFill>
                <a:cs typeface="Arial" charset="0"/>
              </a:rPr>
              <a:t>«Хотя у всех панд есть зубы, предназначенные для поедания мяса, их рацион состоит преимущественно из растений».</a:t>
            </a:r>
            <a:endParaRPr lang="en-US" sz="3600">
              <a:solidFill>
                <a:schemeClr val="bg1"/>
              </a:solidFill>
              <a:cs typeface="Arial" charset="0"/>
            </a:endParaRPr>
          </a:p>
        </p:txBody>
      </p:sp>
      <p:sp>
        <p:nvSpPr>
          <p:cNvPr id="244740" name="Text Box 5"/>
          <p:cNvSpPr txBox="1">
            <a:spLocks noChangeArrowheads="1"/>
          </p:cNvSpPr>
          <p:nvPr/>
        </p:nvSpPr>
        <p:spPr bwMode="auto">
          <a:xfrm>
            <a:off x="381000" y="5257800"/>
            <a:ext cx="7772400" cy="9540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2800" b="1">
                <a:solidFill>
                  <a:schemeClr val="bg1"/>
                </a:solidFill>
                <a:cs typeface="Arial" charset="0"/>
              </a:rPr>
              <a:t>Выставка медведей</a:t>
            </a:r>
            <a:r>
              <a:rPr lang="en-US" sz="2800" b="1">
                <a:solidFill>
                  <a:schemeClr val="bg1"/>
                </a:solidFill>
                <a:cs typeface="Arial" charset="0"/>
              </a:rPr>
              <a:t>, </a:t>
            </a:r>
            <a:r>
              <a:rPr lang="ru-RU" sz="2800" b="1">
                <a:solidFill>
                  <a:schemeClr val="bg1"/>
                </a:solidFill>
                <a:cs typeface="Arial" charset="0"/>
              </a:rPr>
              <a:t>Зоопарк Торонга</a:t>
            </a:r>
            <a:endParaRPr lang="en-US" sz="2800" b="1">
              <a:solidFill>
                <a:schemeClr val="bg1"/>
              </a:solidFill>
              <a:cs typeface="Arial" charset="0"/>
            </a:endParaRPr>
          </a:p>
          <a:p>
            <a:pPr algn="ctr" eaLnBrk="1" hangingPunct="1"/>
            <a:r>
              <a:rPr lang="ru-RU" sz="2800" b="1">
                <a:solidFill>
                  <a:schemeClr val="bg1"/>
                </a:solidFill>
                <a:cs typeface="Arial" charset="0"/>
              </a:rPr>
              <a:t>Сидней, Австралия</a:t>
            </a:r>
            <a:r>
              <a:rPr lang="en-US" sz="2800" b="1">
                <a:solidFill>
                  <a:schemeClr val="bg1"/>
                </a:solidFill>
                <a:cs typeface="Arial" charset="0"/>
              </a:rPr>
              <a:t>, </a:t>
            </a:r>
            <a:r>
              <a:rPr lang="ru-RU" sz="2800" b="1">
                <a:solidFill>
                  <a:schemeClr val="bg1"/>
                </a:solidFill>
                <a:cs typeface="Arial" charset="0"/>
              </a:rPr>
              <a:t>июль</a:t>
            </a:r>
            <a:r>
              <a:rPr lang="en-US" sz="2800" b="1">
                <a:solidFill>
                  <a:schemeClr val="bg1"/>
                </a:solidFill>
                <a:cs typeface="Arial" charset="0"/>
              </a:rPr>
              <a:t> 1999.</a:t>
            </a:r>
            <a:r>
              <a:rPr lang="en-US" sz="2800">
                <a:solidFill>
                  <a:schemeClr val="bg1"/>
                </a:solidFill>
                <a:cs typeface="Arial" charset="0"/>
              </a:rPr>
              <a:t> </a:t>
            </a:r>
          </a:p>
        </p:txBody>
      </p:sp>
      <p:pic>
        <p:nvPicPr>
          <p:cNvPr id="3390470" name="Picture 6" descr="Panda bear eat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86375" y="685800"/>
            <a:ext cx="29432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390470"/>
                                        </p:tgtEl>
                                        <p:attrNameLst>
                                          <p:attrName>style.visibility</p:attrName>
                                        </p:attrNameLst>
                                      </p:cBhvr>
                                      <p:to>
                                        <p:strVal val="visible"/>
                                      </p:to>
                                    </p:set>
                                    <p:anim calcmode="lin" valueType="num">
                                      <p:cBhvr>
                                        <p:cTn id="7" dur="500" fill="hold"/>
                                        <p:tgtEl>
                                          <p:spTgt spid="3390470"/>
                                        </p:tgtEl>
                                        <p:attrNameLst>
                                          <p:attrName>ppt_w</p:attrName>
                                        </p:attrNameLst>
                                      </p:cBhvr>
                                      <p:tavLst>
                                        <p:tav tm="0">
                                          <p:val>
                                            <p:fltVal val="0"/>
                                          </p:val>
                                        </p:tav>
                                        <p:tav tm="100000">
                                          <p:val>
                                            <p:strVal val="#ppt_w"/>
                                          </p:val>
                                        </p:tav>
                                      </p:tavLst>
                                    </p:anim>
                                    <p:anim calcmode="lin" valueType="num">
                                      <p:cBhvr>
                                        <p:cTn id="8" dur="500" fill="hold"/>
                                        <p:tgtEl>
                                          <p:spTgt spid="3390470"/>
                                        </p:tgtEl>
                                        <p:attrNameLst>
                                          <p:attrName>ppt_h</p:attrName>
                                        </p:attrNameLst>
                                      </p:cBhvr>
                                      <p:tavLst>
                                        <p:tav tm="0">
                                          <p:val>
                                            <p:fltVal val="0"/>
                                          </p:val>
                                        </p:tav>
                                        <p:tav tm="100000">
                                          <p:val>
                                            <p:strVal val="#ppt_h"/>
                                          </p:val>
                                        </p:tav>
                                      </p:tavLst>
                                    </p:anim>
                                    <p:animEffect transition="in" filter="fade">
                                      <p:cBhvr>
                                        <p:cTn id="9" dur="500"/>
                                        <p:tgtEl>
                                          <p:spTgt spid="3390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p:txBody>
          <a:bodyPr/>
          <a:lstStyle/>
          <a:p>
            <a:pPr eaLnBrk="1" hangingPunct="1"/>
            <a:r>
              <a:rPr lang="en-US">
                <a:latin typeface="Arial" charset="0"/>
              </a:rPr>
              <a:t>AE – dino eating fruit in Garden of Eden</a:t>
            </a:r>
          </a:p>
        </p:txBody>
      </p:sp>
      <p:pic>
        <p:nvPicPr>
          <p:cNvPr id="246786" name="Picture 3" descr="088 A&amp;E w birds in grdn"/>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WordDinoInvente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175" y="-93663"/>
            <a:ext cx="9404350"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4" name="Text Box 3"/>
          <p:cNvSpPr txBox="1">
            <a:spLocks noChangeArrowheads="1"/>
          </p:cNvSpPr>
          <p:nvPr/>
        </p:nvSpPr>
        <p:spPr bwMode="auto">
          <a:xfrm>
            <a:off x="6718300" y="457200"/>
            <a:ext cx="220980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spcBef>
                <a:spcPct val="50000"/>
              </a:spcBef>
            </a:pPr>
            <a:r>
              <a:rPr lang="ru-RU" b="1">
                <a:solidFill>
                  <a:srgbClr val="000000"/>
                </a:solidFill>
                <a:latin typeface="Comic Sans MS" charset="0"/>
                <a:cs typeface="Arial" charset="0"/>
              </a:rPr>
              <a:t>Почему в Библии нет слова «динозавр»</a:t>
            </a:r>
            <a:r>
              <a:rPr lang="en-US" b="1">
                <a:solidFill>
                  <a:srgbClr val="000000"/>
                </a:solidFill>
                <a:latin typeface="Comic Sans MS" charset="0"/>
                <a:cs typeface="Arial" charset="0"/>
              </a:rPr>
              <a:t>?</a:t>
            </a:r>
          </a:p>
        </p:txBody>
      </p:sp>
      <p:sp>
        <p:nvSpPr>
          <p:cNvPr id="4625412" name="Text Box 4"/>
          <p:cNvSpPr txBox="1">
            <a:spLocks noChangeArrowheads="1"/>
          </p:cNvSpPr>
          <p:nvPr/>
        </p:nvSpPr>
        <p:spPr bwMode="auto">
          <a:xfrm>
            <a:off x="0" y="6248400"/>
            <a:ext cx="2024063" cy="579438"/>
          </a:xfrm>
          <a:prstGeom prst="rect">
            <a:avLst/>
          </a:prstGeom>
          <a:noFill/>
          <a:ln w="9525">
            <a:noFill/>
            <a:miter lim="800000"/>
            <a:headEnd/>
            <a:tailEnd/>
          </a:ln>
          <a:effectLst>
            <a:outerShdw algn="ctr" rotWithShape="0">
              <a:schemeClr val="tx2"/>
            </a:outerShdw>
          </a:effectLst>
        </p:spPr>
        <p:txBody>
          <a:bodyPr>
            <a:spAutoFit/>
          </a:bodyPr>
          <a:lstStyle/>
          <a:p>
            <a:pPr>
              <a:lnSpc>
                <a:spcPct val="80000"/>
              </a:lnSpc>
              <a:spcBef>
                <a:spcPct val="50000"/>
              </a:spcBef>
              <a:defRPr/>
            </a:pPr>
            <a:r>
              <a:rPr lang="en-US" sz="4000" b="1">
                <a:solidFill>
                  <a:srgbClr val="000000"/>
                </a:solidFill>
                <a:latin typeface="Arial Narrow" pitchFamily="34" charset="0"/>
                <a:ea typeface="+mn-ea"/>
                <a:cs typeface="+mn-cs"/>
              </a:rPr>
              <a:t>1600</a:t>
            </a:r>
          </a:p>
        </p:txBody>
      </p:sp>
      <p:sp>
        <p:nvSpPr>
          <p:cNvPr id="4625413" name="Text Box 5"/>
          <p:cNvSpPr txBox="1">
            <a:spLocks noChangeArrowheads="1"/>
          </p:cNvSpPr>
          <p:nvPr/>
        </p:nvSpPr>
        <p:spPr bwMode="auto">
          <a:xfrm>
            <a:off x="1797050" y="6248400"/>
            <a:ext cx="2024063" cy="579438"/>
          </a:xfrm>
          <a:prstGeom prst="rect">
            <a:avLst/>
          </a:prstGeom>
          <a:noFill/>
          <a:ln w="9525">
            <a:noFill/>
            <a:miter lim="800000"/>
            <a:headEnd/>
            <a:tailEnd/>
          </a:ln>
          <a:effectLst>
            <a:outerShdw algn="ctr" rotWithShape="0">
              <a:schemeClr val="tx2"/>
            </a:outerShdw>
          </a:effectLst>
        </p:spPr>
        <p:txBody>
          <a:bodyPr>
            <a:spAutoFit/>
          </a:bodyPr>
          <a:lstStyle/>
          <a:p>
            <a:pPr>
              <a:lnSpc>
                <a:spcPct val="80000"/>
              </a:lnSpc>
              <a:spcBef>
                <a:spcPct val="50000"/>
              </a:spcBef>
              <a:defRPr/>
            </a:pPr>
            <a:r>
              <a:rPr lang="en-US" sz="4000" b="1">
                <a:solidFill>
                  <a:srgbClr val="000000"/>
                </a:solidFill>
                <a:latin typeface="Arial Narrow" pitchFamily="34" charset="0"/>
                <a:ea typeface="+mn-ea"/>
                <a:cs typeface="+mn-cs"/>
              </a:rPr>
              <a:t>1700</a:t>
            </a:r>
          </a:p>
        </p:txBody>
      </p:sp>
      <p:sp>
        <p:nvSpPr>
          <p:cNvPr id="4625414" name="Text Box 6"/>
          <p:cNvSpPr txBox="1">
            <a:spLocks noChangeArrowheads="1"/>
          </p:cNvSpPr>
          <p:nvPr/>
        </p:nvSpPr>
        <p:spPr bwMode="auto">
          <a:xfrm>
            <a:off x="3603625" y="6248400"/>
            <a:ext cx="2024063" cy="579438"/>
          </a:xfrm>
          <a:prstGeom prst="rect">
            <a:avLst/>
          </a:prstGeom>
          <a:noFill/>
          <a:ln w="9525">
            <a:noFill/>
            <a:miter lim="800000"/>
            <a:headEnd/>
            <a:tailEnd/>
          </a:ln>
          <a:effectLst>
            <a:outerShdw algn="ctr" rotWithShape="0">
              <a:schemeClr val="tx2"/>
            </a:outerShdw>
          </a:effectLst>
        </p:spPr>
        <p:txBody>
          <a:bodyPr>
            <a:spAutoFit/>
          </a:bodyPr>
          <a:lstStyle/>
          <a:p>
            <a:pPr>
              <a:lnSpc>
                <a:spcPct val="80000"/>
              </a:lnSpc>
              <a:spcBef>
                <a:spcPct val="50000"/>
              </a:spcBef>
              <a:defRPr/>
            </a:pPr>
            <a:r>
              <a:rPr lang="en-US" sz="4000" b="1">
                <a:solidFill>
                  <a:srgbClr val="000000"/>
                </a:solidFill>
                <a:latin typeface="Arial Narrow" pitchFamily="34" charset="0"/>
                <a:ea typeface="+mn-ea"/>
                <a:cs typeface="+mn-cs"/>
              </a:rPr>
              <a:t>1800</a:t>
            </a:r>
          </a:p>
        </p:txBody>
      </p:sp>
      <p:sp>
        <p:nvSpPr>
          <p:cNvPr id="4625415" name="Text Box 7"/>
          <p:cNvSpPr txBox="1">
            <a:spLocks noChangeArrowheads="1"/>
          </p:cNvSpPr>
          <p:nvPr/>
        </p:nvSpPr>
        <p:spPr bwMode="auto">
          <a:xfrm>
            <a:off x="5672138" y="6248400"/>
            <a:ext cx="2024062" cy="579438"/>
          </a:xfrm>
          <a:prstGeom prst="rect">
            <a:avLst/>
          </a:prstGeom>
          <a:noFill/>
          <a:ln w="9525">
            <a:noFill/>
            <a:miter lim="800000"/>
            <a:headEnd/>
            <a:tailEnd/>
          </a:ln>
          <a:effectLst>
            <a:outerShdw algn="ctr" rotWithShape="0">
              <a:schemeClr val="tx2"/>
            </a:outerShdw>
          </a:effectLst>
        </p:spPr>
        <p:txBody>
          <a:bodyPr>
            <a:spAutoFit/>
          </a:bodyPr>
          <a:lstStyle/>
          <a:p>
            <a:pPr>
              <a:lnSpc>
                <a:spcPct val="80000"/>
              </a:lnSpc>
              <a:spcBef>
                <a:spcPct val="50000"/>
              </a:spcBef>
              <a:defRPr/>
            </a:pPr>
            <a:r>
              <a:rPr lang="en-US" sz="4000" b="1">
                <a:solidFill>
                  <a:srgbClr val="000000"/>
                </a:solidFill>
                <a:latin typeface="Arial Narrow" pitchFamily="34" charset="0"/>
                <a:ea typeface="+mn-ea"/>
                <a:cs typeface="+mn-cs"/>
              </a:rPr>
              <a:t>1900</a:t>
            </a:r>
          </a:p>
        </p:txBody>
      </p:sp>
      <p:sp>
        <p:nvSpPr>
          <p:cNvPr id="4625416" name="Text Box 8"/>
          <p:cNvSpPr txBox="1">
            <a:spLocks noChangeArrowheads="1"/>
          </p:cNvSpPr>
          <p:nvPr/>
        </p:nvSpPr>
        <p:spPr bwMode="auto">
          <a:xfrm>
            <a:off x="7608888" y="6248400"/>
            <a:ext cx="2024062" cy="579438"/>
          </a:xfrm>
          <a:prstGeom prst="rect">
            <a:avLst/>
          </a:prstGeom>
          <a:noFill/>
          <a:ln w="9525">
            <a:noFill/>
            <a:miter lim="800000"/>
            <a:headEnd/>
            <a:tailEnd/>
          </a:ln>
          <a:effectLst>
            <a:outerShdw algn="ctr" rotWithShape="0">
              <a:schemeClr val="tx2"/>
            </a:outerShdw>
          </a:effectLst>
        </p:spPr>
        <p:txBody>
          <a:bodyPr>
            <a:spAutoFit/>
          </a:bodyPr>
          <a:lstStyle/>
          <a:p>
            <a:pPr>
              <a:lnSpc>
                <a:spcPct val="80000"/>
              </a:lnSpc>
              <a:spcBef>
                <a:spcPct val="50000"/>
              </a:spcBef>
              <a:defRPr/>
            </a:pPr>
            <a:r>
              <a:rPr lang="en-US" sz="4000" b="1">
                <a:solidFill>
                  <a:srgbClr val="000000"/>
                </a:solidFill>
                <a:latin typeface="Arial Narrow" pitchFamily="34" charset="0"/>
                <a:ea typeface="+mn-ea"/>
                <a:cs typeface="+mn-cs"/>
              </a:rPr>
              <a:t>2000</a:t>
            </a:r>
          </a:p>
        </p:txBody>
      </p:sp>
      <p:sp>
        <p:nvSpPr>
          <p:cNvPr id="248840" name="Rectangle 9"/>
          <p:cNvSpPr>
            <a:spLocks noGrp="1" noChangeArrowheads="1"/>
          </p:cNvSpPr>
          <p:nvPr>
            <p:ph type="title" idx="4294967295"/>
          </p:nvPr>
        </p:nvSpPr>
        <p:spPr>
          <a:xfrm>
            <a:off x="0" y="-457200"/>
            <a:ext cx="9144000" cy="182562"/>
          </a:xfrm>
        </p:spPr>
        <p:txBody>
          <a:bodyPr/>
          <a:lstStyle/>
          <a:p>
            <a:pPr indent="0" eaLnBrk="1" hangingPunct="1"/>
            <a:r>
              <a:rPr lang="en-US">
                <a:latin typeface="Gill Sans" charset="0"/>
              </a:rPr>
              <a:t>Word Dino</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WordDinoInvented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175" y="-93663"/>
            <a:ext cx="9404350"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3603" name="Text Box 3"/>
          <p:cNvSpPr txBox="1">
            <a:spLocks noChangeArrowheads="1"/>
          </p:cNvSpPr>
          <p:nvPr/>
        </p:nvSpPr>
        <p:spPr bwMode="auto">
          <a:xfrm>
            <a:off x="0" y="6202363"/>
            <a:ext cx="2024063" cy="579437"/>
          </a:xfrm>
          <a:prstGeom prst="rect">
            <a:avLst/>
          </a:prstGeom>
          <a:noFill/>
          <a:ln w="9525">
            <a:noFill/>
            <a:miter lim="800000"/>
            <a:headEnd/>
            <a:tailEnd/>
          </a:ln>
          <a:effectLst>
            <a:outerShdw algn="ctr" rotWithShape="0">
              <a:schemeClr val="tx2"/>
            </a:outerShdw>
          </a:effectLst>
        </p:spPr>
        <p:txBody>
          <a:bodyPr>
            <a:spAutoFit/>
          </a:bodyPr>
          <a:lstStyle/>
          <a:p>
            <a:pPr>
              <a:lnSpc>
                <a:spcPct val="80000"/>
              </a:lnSpc>
              <a:spcBef>
                <a:spcPct val="50000"/>
              </a:spcBef>
              <a:defRPr/>
            </a:pPr>
            <a:r>
              <a:rPr lang="en-US" sz="4000" b="1">
                <a:solidFill>
                  <a:srgbClr val="000000"/>
                </a:solidFill>
                <a:latin typeface="Arial Narrow" pitchFamily="34" charset="0"/>
                <a:ea typeface="+mn-ea"/>
                <a:cs typeface="+mn-cs"/>
              </a:rPr>
              <a:t>1600</a:t>
            </a:r>
          </a:p>
        </p:txBody>
      </p:sp>
      <p:sp>
        <p:nvSpPr>
          <p:cNvPr id="4633604" name="Text Box 4"/>
          <p:cNvSpPr txBox="1">
            <a:spLocks noChangeArrowheads="1"/>
          </p:cNvSpPr>
          <p:nvPr/>
        </p:nvSpPr>
        <p:spPr bwMode="auto">
          <a:xfrm>
            <a:off x="1797050" y="6202363"/>
            <a:ext cx="2024063" cy="579437"/>
          </a:xfrm>
          <a:prstGeom prst="rect">
            <a:avLst/>
          </a:prstGeom>
          <a:noFill/>
          <a:ln w="9525">
            <a:noFill/>
            <a:miter lim="800000"/>
            <a:headEnd/>
            <a:tailEnd/>
          </a:ln>
          <a:effectLst>
            <a:outerShdw algn="ctr" rotWithShape="0">
              <a:schemeClr val="tx2"/>
            </a:outerShdw>
          </a:effectLst>
        </p:spPr>
        <p:txBody>
          <a:bodyPr>
            <a:spAutoFit/>
          </a:bodyPr>
          <a:lstStyle/>
          <a:p>
            <a:pPr>
              <a:lnSpc>
                <a:spcPct val="80000"/>
              </a:lnSpc>
              <a:spcBef>
                <a:spcPct val="50000"/>
              </a:spcBef>
              <a:defRPr/>
            </a:pPr>
            <a:r>
              <a:rPr lang="en-US" sz="4000" b="1">
                <a:solidFill>
                  <a:srgbClr val="000000"/>
                </a:solidFill>
                <a:latin typeface="Arial Narrow" pitchFamily="34" charset="0"/>
                <a:ea typeface="+mn-ea"/>
                <a:cs typeface="+mn-cs"/>
              </a:rPr>
              <a:t>1700</a:t>
            </a:r>
          </a:p>
        </p:txBody>
      </p:sp>
      <p:sp>
        <p:nvSpPr>
          <p:cNvPr id="4633605" name="Text Box 5"/>
          <p:cNvSpPr txBox="1">
            <a:spLocks noChangeArrowheads="1"/>
          </p:cNvSpPr>
          <p:nvPr/>
        </p:nvSpPr>
        <p:spPr bwMode="auto">
          <a:xfrm>
            <a:off x="3603625" y="6202363"/>
            <a:ext cx="2024063" cy="579437"/>
          </a:xfrm>
          <a:prstGeom prst="rect">
            <a:avLst/>
          </a:prstGeom>
          <a:noFill/>
          <a:ln w="9525">
            <a:noFill/>
            <a:miter lim="800000"/>
            <a:headEnd/>
            <a:tailEnd/>
          </a:ln>
          <a:effectLst>
            <a:outerShdw algn="ctr" rotWithShape="0">
              <a:schemeClr val="tx2"/>
            </a:outerShdw>
          </a:effectLst>
        </p:spPr>
        <p:txBody>
          <a:bodyPr>
            <a:spAutoFit/>
          </a:bodyPr>
          <a:lstStyle/>
          <a:p>
            <a:pPr>
              <a:lnSpc>
                <a:spcPct val="80000"/>
              </a:lnSpc>
              <a:spcBef>
                <a:spcPct val="50000"/>
              </a:spcBef>
              <a:defRPr/>
            </a:pPr>
            <a:r>
              <a:rPr lang="en-US" sz="4000" b="1">
                <a:solidFill>
                  <a:srgbClr val="000000"/>
                </a:solidFill>
                <a:latin typeface="Arial Narrow" pitchFamily="34" charset="0"/>
                <a:ea typeface="+mn-ea"/>
                <a:cs typeface="+mn-cs"/>
              </a:rPr>
              <a:t>1800</a:t>
            </a:r>
          </a:p>
        </p:txBody>
      </p:sp>
      <p:sp>
        <p:nvSpPr>
          <p:cNvPr id="4633606" name="Text Box 6"/>
          <p:cNvSpPr txBox="1">
            <a:spLocks noChangeArrowheads="1"/>
          </p:cNvSpPr>
          <p:nvPr/>
        </p:nvSpPr>
        <p:spPr bwMode="auto">
          <a:xfrm>
            <a:off x="5672138" y="6202363"/>
            <a:ext cx="2024062" cy="579437"/>
          </a:xfrm>
          <a:prstGeom prst="rect">
            <a:avLst/>
          </a:prstGeom>
          <a:noFill/>
          <a:ln w="9525">
            <a:noFill/>
            <a:miter lim="800000"/>
            <a:headEnd/>
            <a:tailEnd/>
          </a:ln>
          <a:effectLst>
            <a:outerShdw algn="ctr" rotWithShape="0">
              <a:schemeClr val="tx2"/>
            </a:outerShdw>
          </a:effectLst>
        </p:spPr>
        <p:txBody>
          <a:bodyPr>
            <a:spAutoFit/>
          </a:bodyPr>
          <a:lstStyle/>
          <a:p>
            <a:pPr>
              <a:lnSpc>
                <a:spcPct val="80000"/>
              </a:lnSpc>
              <a:spcBef>
                <a:spcPct val="50000"/>
              </a:spcBef>
              <a:defRPr/>
            </a:pPr>
            <a:r>
              <a:rPr lang="en-US" sz="4000" b="1">
                <a:solidFill>
                  <a:srgbClr val="000000"/>
                </a:solidFill>
                <a:latin typeface="Arial Narrow" pitchFamily="34" charset="0"/>
                <a:ea typeface="+mn-ea"/>
                <a:cs typeface="+mn-cs"/>
              </a:rPr>
              <a:t>1900</a:t>
            </a:r>
          </a:p>
        </p:txBody>
      </p:sp>
      <p:sp>
        <p:nvSpPr>
          <p:cNvPr id="4633607" name="Text Box 7"/>
          <p:cNvSpPr txBox="1">
            <a:spLocks noChangeArrowheads="1"/>
          </p:cNvSpPr>
          <p:nvPr/>
        </p:nvSpPr>
        <p:spPr bwMode="auto">
          <a:xfrm>
            <a:off x="7608888" y="6202363"/>
            <a:ext cx="2024062" cy="579437"/>
          </a:xfrm>
          <a:prstGeom prst="rect">
            <a:avLst/>
          </a:prstGeom>
          <a:noFill/>
          <a:ln w="9525">
            <a:noFill/>
            <a:miter lim="800000"/>
            <a:headEnd/>
            <a:tailEnd/>
          </a:ln>
          <a:effectLst>
            <a:outerShdw algn="ctr" rotWithShape="0">
              <a:schemeClr val="tx2"/>
            </a:outerShdw>
          </a:effectLst>
        </p:spPr>
        <p:txBody>
          <a:bodyPr>
            <a:spAutoFit/>
          </a:bodyPr>
          <a:lstStyle/>
          <a:p>
            <a:pPr>
              <a:lnSpc>
                <a:spcPct val="80000"/>
              </a:lnSpc>
              <a:spcBef>
                <a:spcPct val="50000"/>
              </a:spcBef>
              <a:defRPr/>
            </a:pPr>
            <a:r>
              <a:rPr lang="en-US" sz="4000" b="1">
                <a:solidFill>
                  <a:srgbClr val="000000"/>
                </a:solidFill>
                <a:latin typeface="Arial Narrow" pitchFamily="34" charset="0"/>
                <a:ea typeface="+mn-ea"/>
                <a:cs typeface="+mn-cs"/>
              </a:rPr>
              <a:t>2000</a:t>
            </a:r>
          </a:p>
        </p:txBody>
      </p:sp>
      <p:sp>
        <p:nvSpPr>
          <p:cNvPr id="250887" name="Rectangle 8"/>
          <p:cNvSpPr>
            <a:spLocks noGrp="1" noChangeArrowheads="1"/>
          </p:cNvSpPr>
          <p:nvPr>
            <p:ph type="title" idx="4294967295"/>
          </p:nvPr>
        </p:nvSpPr>
        <p:spPr>
          <a:xfrm>
            <a:off x="0" y="-457200"/>
            <a:ext cx="9144000" cy="182562"/>
          </a:xfrm>
        </p:spPr>
        <p:txBody>
          <a:bodyPr/>
          <a:lstStyle/>
          <a:p>
            <a:pPr indent="0" eaLnBrk="1" hangingPunct="1"/>
            <a:r>
              <a:rPr lang="en-US">
                <a:latin typeface="Gill Sans" charset="0"/>
              </a:rPr>
              <a:t>Word Dino</a:t>
            </a:r>
          </a:p>
        </p:txBody>
      </p:sp>
      <p:sp>
        <p:nvSpPr>
          <p:cNvPr id="250888" name="Text Box 9"/>
          <p:cNvSpPr txBox="1">
            <a:spLocks noChangeArrowheads="1"/>
          </p:cNvSpPr>
          <p:nvPr/>
        </p:nvSpPr>
        <p:spPr bwMode="auto">
          <a:xfrm>
            <a:off x="-198438" y="106363"/>
            <a:ext cx="3170238" cy="2751137"/>
          </a:xfrm>
          <a:prstGeom prst="rect">
            <a:avLst/>
          </a:prstGeom>
          <a:noFill/>
          <a:ln>
            <a:noFill/>
          </a:ln>
          <a:effectLst>
            <a:outerShdw dist="253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ru-RU" sz="3600" b="1">
                <a:cs typeface="Arial" charset="0"/>
              </a:rPr>
              <a:t>Перевод Библии на английский язык (</a:t>
            </a:r>
            <a:r>
              <a:rPr lang="en-US" sz="3600" b="1">
                <a:cs typeface="Arial" charset="0"/>
              </a:rPr>
              <a:t>KJV</a:t>
            </a:r>
            <a:r>
              <a:rPr lang="ru-RU" sz="3600" b="1">
                <a:cs typeface="Arial" charset="0"/>
              </a:rPr>
              <a:t>)</a:t>
            </a:r>
            <a:r>
              <a:rPr lang="en-US" sz="4000" b="1">
                <a:cs typeface="Arial" charset="0"/>
              </a:rPr>
              <a:t/>
            </a:r>
            <a:br>
              <a:rPr lang="en-US" sz="4000" b="1">
                <a:cs typeface="Arial" charset="0"/>
              </a:rPr>
            </a:br>
            <a:r>
              <a:rPr lang="en-US" sz="7200" b="1">
                <a:cs typeface="Arial" charset="0"/>
              </a:rPr>
              <a:t>1611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WordDinoInvented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175" y="-93663"/>
            <a:ext cx="9404350"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9507" name="Text Box 3"/>
          <p:cNvSpPr txBox="1">
            <a:spLocks noChangeArrowheads="1"/>
          </p:cNvSpPr>
          <p:nvPr/>
        </p:nvSpPr>
        <p:spPr bwMode="auto">
          <a:xfrm>
            <a:off x="0" y="6202363"/>
            <a:ext cx="2024063" cy="579437"/>
          </a:xfrm>
          <a:prstGeom prst="rect">
            <a:avLst/>
          </a:prstGeom>
          <a:noFill/>
          <a:ln w="9525">
            <a:noFill/>
            <a:miter lim="800000"/>
            <a:headEnd/>
            <a:tailEnd/>
          </a:ln>
          <a:effectLst>
            <a:outerShdw algn="ctr" rotWithShape="0">
              <a:schemeClr val="tx2"/>
            </a:outerShdw>
          </a:effectLst>
        </p:spPr>
        <p:txBody>
          <a:bodyPr>
            <a:spAutoFit/>
          </a:bodyPr>
          <a:lstStyle/>
          <a:p>
            <a:pPr>
              <a:lnSpc>
                <a:spcPct val="80000"/>
              </a:lnSpc>
              <a:spcBef>
                <a:spcPct val="50000"/>
              </a:spcBef>
              <a:defRPr/>
            </a:pPr>
            <a:r>
              <a:rPr lang="en-US" sz="4000" b="1">
                <a:solidFill>
                  <a:srgbClr val="000000"/>
                </a:solidFill>
                <a:latin typeface="Arial Narrow" pitchFamily="34" charset="0"/>
                <a:ea typeface="+mn-ea"/>
                <a:cs typeface="+mn-cs"/>
              </a:rPr>
              <a:t>1600</a:t>
            </a:r>
          </a:p>
        </p:txBody>
      </p:sp>
      <p:sp>
        <p:nvSpPr>
          <p:cNvPr id="4629508" name="Text Box 4"/>
          <p:cNvSpPr txBox="1">
            <a:spLocks noChangeArrowheads="1"/>
          </p:cNvSpPr>
          <p:nvPr/>
        </p:nvSpPr>
        <p:spPr bwMode="auto">
          <a:xfrm>
            <a:off x="1797050" y="6202363"/>
            <a:ext cx="2024063" cy="579437"/>
          </a:xfrm>
          <a:prstGeom prst="rect">
            <a:avLst/>
          </a:prstGeom>
          <a:noFill/>
          <a:ln w="9525">
            <a:noFill/>
            <a:miter lim="800000"/>
            <a:headEnd/>
            <a:tailEnd/>
          </a:ln>
          <a:effectLst>
            <a:outerShdw algn="ctr" rotWithShape="0">
              <a:schemeClr val="tx2"/>
            </a:outerShdw>
          </a:effectLst>
        </p:spPr>
        <p:txBody>
          <a:bodyPr>
            <a:spAutoFit/>
          </a:bodyPr>
          <a:lstStyle/>
          <a:p>
            <a:pPr>
              <a:lnSpc>
                <a:spcPct val="80000"/>
              </a:lnSpc>
              <a:spcBef>
                <a:spcPct val="50000"/>
              </a:spcBef>
              <a:defRPr/>
            </a:pPr>
            <a:r>
              <a:rPr lang="en-US" sz="4000" b="1">
                <a:solidFill>
                  <a:srgbClr val="000000"/>
                </a:solidFill>
                <a:latin typeface="Arial Narrow" pitchFamily="34" charset="0"/>
                <a:ea typeface="+mn-ea"/>
                <a:cs typeface="+mn-cs"/>
              </a:rPr>
              <a:t>1700</a:t>
            </a:r>
          </a:p>
        </p:txBody>
      </p:sp>
      <p:sp>
        <p:nvSpPr>
          <p:cNvPr id="4629509" name="Text Box 5"/>
          <p:cNvSpPr txBox="1">
            <a:spLocks noChangeArrowheads="1"/>
          </p:cNvSpPr>
          <p:nvPr/>
        </p:nvSpPr>
        <p:spPr bwMode="auto">
          <a:xfrm>
            <a:off x="3603625" y="6202363"/>
            <a:ext cx="2024063" cy="579437"/>
          </a:xfrm>
          <a:prstGeom prst="rect">
            <a:avLst/>
          </a:prstGeom>
          <a:noFill/>
          <a:ln w="9525">
            <a:noFill/>
            <a:miter lim="800000"/>
            <a:headEnd/>
            <a:tailEnd/>
          </a:ln>
          <a:effectLst>
            <a:outerShdw algn="ctr" rotWithShape="0">
              <a:schemeClr val="tx2"/>
            </a:outerShdw>
          </a:effectLst>
        </p:spPr>
        <p:txBody>
          <a:bodyPr>
            <a:spAutoFit/>
          </a:bodyPr>
          <a:lstStyle/>
          <a:p>
            <a:pPr>
              <a:lnSpc>
                <a:spcPct val="80000"/>
              </a:lnSpc>
              <a:spcBef>
                <a:spcPct val="50000"/>
              </a:spcBef>
              <a:defRPr/>
            </a:pPr>
            <a:r>
              <a:rPr lang="en-US" sz="4000" b="1">
                <a:solidFill>
                  <a:srgbClr val="000000"/>
                </a:solidFill>
                <a:latin typeface="Arial Narrow" pitchFamily="34" charset="0"/>
                <a:ea typeface="+mn-ea"/>
                <a:cs typeface="+mn-cs"/>
              </a:rPr>
              <a:t>1800</a:t>
            </a:r>
          </a:p>
        </p:txBody>
      </p:sp>
      <p:sp>
        <p:nvSpPr>
          <p:cNvPr id="4629510" name="Text Box 6"/>
          <p:cNvSpPr txBox="1">
            <a:spLocks noChangeArrowheads="1"/>
          </p:cNvSpPr>
          <p:nvPr/>
        </p:nvSpPr>
        <p:spPr bwMode="auto">
          <a:xfrm>
            <a:off x="5672138" y="6202363"/>
            <a:ext cx="2024062" cy="579437"/>
          </a:xfrm>
          <a:prstGeom prst="rect">
            <a:avLst/>
          </a:prstGeom>
          <a:noFill/>
          <a:ln w="9525">
            <a:noFill/>
            <a:miter lim="800000"/>
            <a:headEnd/>
            <a:tailEnd/>
          </a:ln>
          <a:effectLst>
            <a:outerShdw algn="ctr" rotWithShape="0">
              <a:schemeClr val="tx2"/>
            </a:outerShdw>
          </a:effectLst>
        </p:spPr>
        <p:txBody>
          <a:bodyPr>
            <a:spAutoFit/>
          </a:bodyPr>
          <a:lstStyle/>
          <a:p>
            <a:pPr>
              <a:lnSpc>
                <a:spcPct val="80000"/>
              </a:lnSpc>
              <a:spcBef>
                <a:spcPct val="50000"/>
              </a:spcBef>
              <a:defRPr/>
            </a:pPr>
            <a:r>
              <a:rPr lang="en-US" sz="4000" b="1">
                <a:solidFill>
                  <a:srgbClr val="000000"/>
                </a:solidFill>
                <a:latin typeface="Arial Narrow" pitchFamily="34" charset="0"/>
                <a:ea typeface="+mn-ea"/>
                <a:cs typeface="+mn-cs"/>
              </a:rPr>
              <a:t>1900</a:t>
            </a:r>
          </a:p>
        </p:txBody>
      </p:sp>
      <p:sp>
        <p:nvSpPr>
          <p:cNvPr id="4629511" name="Text Box 7"/>
          <p:cNvSpPr txBox="1">
            <a:spLocks noChangeArrowheads="1"/>
          </p:cNvSpPr>
          <p:nvPr/>
        </p:nvSpPr>
        <p:spPr bwMode="auto">
          <a:xfrm>
            <a:off x="7608888" y="6202363"/>
            <a:ext cx="2024062" cy="579437"/>
          </a:xfrm>
          <a:prstGeom prst="rect">
            <a:avLst/>
          </a:prstGeom>
          <a:noFill/>
          <a:ln w="9525">
            <a:noFill/>
            <a:miter lim="800000"/>
            <a:headEnd/>
            <a:tailEnd/>
          </a:ln>
          <a:effectLst>
            <a:outerShdw algn="ctr" rotWithShape="0">
              <a:schemeClr val="tx2"/>
            </a:outerShdw>
          </a:effectLst>
        </p:spPr>
        <p:txBody>
          <a:bodyPr>
            <a:spAutoFit/>
          </a:bodyPr>
          <a:lstStyle/>
          <a:p>
            <a:pPr>
              <a:lnSpc>
                <a:spcPct val="80000"/>
              </a:lnSpc>
              <a:spcBef>
                <a:spcPct val="50000"/>
              </a:spcBef>
              <a:defRPr/>
            </a:pPr>
            <a:r>
              <a:rPr lang="en-US" sz="4000" b="1">
                <a:solidFill>
                  <a:srgbClr val="000000"/>
                </a:solidFill>
                <a:latin typeface="Arial Narrow" pitchFamily="34" charset="0"/>
                <a:ea typeface="+mn-ea"/>
                <a:cs typeface="+mn-cs"/>
              </a:rPr>
              <a:t>2000</a:t>
            </a:r>
          </a:p>
        </p:txBody>
      </p:sp>
      <p:sp>
        <p:nvSpPr>
          <p:cNvPr id="252935" name="Text Box 9"/>
          <p:cNvSpPr txBox="1">
            <a:spLocks noChangeArrowheads="1"/>
          </p:cNvSpPr>
          <p:nvPr/>
        </p:nvSpPr>
        <p:spPr bwMode="auto">
          <a:xfrm>
            <a:off x="3200400" y="106363"/>
            <a:ext cx="3200400" cy="2308225"/>
          </a:xfrm>
          <a:prstGeom prst="rect">
            <a:avLst/>
          </a:prstGeom>
          <a:noFill/>
          <a:ln>
            <a:noFill/>
          </a:ln>
          <a:effectLst>
            <a:outerShdw dist="253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ru-RU" sz="3600" b="1">
                <a:cs typeface="Arial" charset="0"/>
              </a:rPr>
              <a:t>Изобретение слова «динозавр»</a:t>
            </a:r>
            <a:r>
              <a:rPr lang="en-US" sz="3600" b="1">
                <a:cs typeface="Arial" charset="0"/>
              </a:rPr>
              <a:t>!</a:t>
            </a:r>
            <a:r>
              <a:rPr lang="en-US" sz="4000" b="1">
                <a:cs typeface="Arial" charset="0"/>
              </a:rPr>
              <a:t/>
            </a:r>
            <a:br>
              <a:rPr lang="en-US" sz="4000" b="1">
                <a:cs typeface="Arial" charset="0"/>
              </a:rPr>
            </a:br>
            <a:r>
              <a:rPr lang="en-US" sz="7200" b="1">
                <a:cs typeface="Arial" charset="0"/>
              </a:rPr>
              <a:t>1841</a:t>
            </a:r>
          </a:p>
        </p:txBody>
      </p:sp>
      <p:sp>
        <p:nvSpPr>
          <p:cNvPr id="252936" name="Rectangle 10"/>
          <p:cNvSpPr>
            <a:spLocks noGrp="1" noChangeArrowheads="1"/>
          </p:cNvSpPr>
          <p:nvPr>
            <p:ph type="title" idx="4294967295"/>
          </p:nvPr>
        </p:nvSpPr>
        <p:spPr>
          <a:xfrm>
            <a:off x="0" y="-381000"/>
            <a:ext cx="9144000" cy="182562"/>
          </a:xfrm>
        </p:spPr>
        <p:txBody>
          <a:bodyPr/>
          <a:lstStyle/>
          <a:p>
            <a:pPr indent="0" eaLnBrk="1" hangingPunct="1"/>
            <a:r>
              <a:rPr lang="en-US">
                <a:latin typeface="Gill Sans" charset="0"/>
              </a:rPr>
              <a:t>Word Dino</a:t>
            </a:r>
          </a:p>
        </p:txBody>
      </p:sp>
      <p:sp>
        <p:nvSpPr>
          <p:cNvPr id="252937" name="Text Box 9"/>
          <p:cNvSpPr txBox="1">
            <a:spLocks noChangeArrowheads="1"/>
          </p:cNvSpPr>
          <p:nvPr/>
        </p:nvSpPr>
        <p:spPr bwMode="auto">
          <a:xfrm>
            <a:off x="-198438" y="106363"/>
            <a:ext cx="3170238" cy="2751137"/>
          </a:xfrm>
          <a:prstGeom prst="rect">
            <a:avLst/>
          </a:prstGeom>
          <a:noFill/>
          <a:ln>
            <a:noFill/>
          </a:ln>
          <a:effectLst>
            <a:outerShdw dist="253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ru-RU" sz="3600" b="1">
                <a:cs typeface="Arial" charset="0"/>
              </a:rPr>
              <a:t>Перевод Библии на английский язык (</a:t>
            </a:r>
            <a:r>
              <a:rPr lang="en-US" sz="3600" b="1">
                <a:cs typeface="Arial" charset="0"/>
              </a:rPr>
              <a:t>KJV</a:t>
            </a:r>
            <a:r>
              <a:rPr lang="ru-RU" sz="3600" b="1">
                <a:cs typeface="Arial" charset="0"/>
              </a:rPr>
              <a:t>)</a:t>
            </a:r>
            <a:r>
              <a:rPr lang="en-US" sz="4000" b="1">
                <a:cs typeface="Arial" charset="0"/>
              </a:rPr>
              <a:t/>
            </a:r>
            <a:br>
              <a:rPr lang="en-US" sz="4000" b="1">
                <a:cs typeface="Arial" charset="0"/>
              </a:rPr>
            </a:br>
            <a:r>
              <a:rPr lang="en-US" sz="7200" b="1">
                <a:cs typeface="Arial" charset="0"/>
              </a:rPr>
              <a:t>1611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WordDinoInvented4-layer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175" y="-93663"/>
            <a:ext cx="9404350"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1555" name="Text Box 3"/>
          <p:cNvSpPr txBox="1">
            <a:spLocks noChangeArrowheads="1"/>
          </p:cNvSpPr>
          <p:nvPr/>
        </p:nvSpPr>
        <p:spPr bwMode="auto">
          <a:xfrm>
            <a:off x="0" y="6202363"/>
            <a:ext cx="2024063" cy="579437"/>
          </a:xfrm>
          <a:prstGeom prst="rect">
            <a:avLst/>
          </a:prstGeom>
          <a:noFill/>
          <a:ln w="9525">
            <a:noFill/>
            <a:miter lim="800000"/>
            <a:headEnd/>
            <a:tailEnd/>
          </a:ln>
          <a:effectLst>
            <a:outerShdw algn="ctr" rotWithShape="0">
              <a:schemeClr val="tx2"/>
            </a:outerShdw>
          </a:effectLst>
        </p:spPr>
        <p:txBody>
          <a:bodyPr>
            <a:spAutoFit/>
          </a:bodyPr>
          <a:lstStyle/>
          <a:p>
            <a:pPr>
              <a:lnSpc>
                <a:spcPct val="80000"/>
              </a:lnSpc>
              <a:spcBef>
                <a:spcPct val="50000"/>
              </a:spcBef>
              <a:defRPr/>
            </a:pPr>
            <a:r>
              <a:rPr lang="en-US" sz="4000" b="1">
                <a:solidFill>
                  <a:srgbClr val="000000"/>
                </a:solidFill>
                <a:latin typeface="Arial Narrow" pitchFamily="34" charset="0"/>
                <a:ea typeface="+mn-ea"/>
                <a:cs typeface="+mn-cs"/>
              </a:rPr>
              <a:t>1600</a:t>
            </a:r>
          </a:p>
        </p:txBody>
      </p:sp>
      <p:sp>
        <p:nvSpPr>
          <p:cNvPr id="4631556" name="Text Box 4"/>
          <p:cNvSpPr txBox="1">
            <a:spLocks noChangeArrowheads="1"/>
          </p:cNvSpPr>
          <p:nvPr/>
        </p:nvSpPr>
        <p:spPr bwMode="auto">
          <a:xfrm>
            <a:off x="1797050" y="6202363"/>
            <a:ext cx="2024063" cy="579437"/>
          </a:xfrm>
          <a:prstGeom prst="rect">
            <a:avLst/>
          </a:prstGeom>
          <a:noFill/>
          <a:ln w="9525">
            <a:noFill/>
            <a:miter lim="800000"/>
            <a:headEnd/>
            <a:tailEnd/>
          </a:ln>
          <a:effectLst>
            <a:outerShdw algn="ctr" rotWithShape="0">
              <a:schemeClr val="tx2"/>
            </a:outerShdw>
          </a:effectLst>
        </p:spPr>
        <p:txBody>
          <a:bodyPr>
            <a:spAutoFit/>
          </a:bodyPr>
          <a:lstStyle/>
          <a:p>
            <a:pPr>
              <a:lnSpc>
                <a:spcPct val="80000"/>
              </a:lnSpc>
              <a:spcBef>
                <a:spcPct val="50000"/>
              </a:spcBef>
              <a:defRPr/>
            </a:pPr>
            <a:r>
              <a:rPr lang="en-US" sz="4000" b="1">
                <a:solidFill>
                  <a:srgbClr val="000000"/>
                </a:solidFill>
                <a:latin typeface="Arial Narrow" pitchFamily="34" charset="0"/>
                <a:ea typeface="+mn-ea"/>
                <a:cs typeface="+mn-cs"/>
              </a:rPr>
              <a:t>1700</a:t>
            </a:r>
          </a:p>
        </p:txBody>
      </p:sp>
      <p:sp>
        <p:nvSpPr>
          <p:cNvPr id="4631557" name="Text Box 5"/>
          <p:cNvSpPr txBox="1">
            <a:spLocks noChangeArrowheads="1"/>
          </p:cNvSpPr>
          <p:nvPr/>
        </p:nvSpPr>
        <p:spPr bwMode="auto">
          <a:xfrm>
            <a:off x="3603625" y="6202363"/>
            <a:ext cx="2024063" cy="579437"/>
          </a:xfrm>
          <a:prstGeom prst="rect">
            <a:avLst/>
          </a:prstGeom>
          <a:noFill/>
          <a:ln w="9525">
            <a:noFill/>
            <a:miter lim="800000"/>
            <a:headEnd/>
            <a:tailEnd/>
          </a:ln>
          <a:effectLst>
            <a:outerShdw algn="ctr" rotWithShape="0">
              <a:schemeClr val="tx2"/>
            </a:outerShdw>
          </a:effectLst>
        </p:spPr>
        <p:txBody>
          <a:bodyPr>
            <a:spAutoFit/>
          </a:bodyPr>
          <a:lstStyle/>
          <a:p>
            <a:pPr>
              <a:lnSpc>
                <a:spcPct val="80000"/>
              </a:lnSpc>
              <a:spcBef>
                <a:spcPct val="50000"/>
              </a:spcBef>
              <a:defRPr/>
            </a:pPr>
            <a:r>
              <a:rPr lang="en-US" sz="4000" b="1">
                <a:solidFill>
                  <a:srgbClr val="000000"/>
                </a:solidFill>
                <a:latin typeface="Arial Narrow" pitchFamily="34" charset="0"/>
                <a:ea typeface="+mn-ea"/>
                <a:cs typeface="+mn-cs"/>
              </a:rPr>
              <a:t>1800</a:t>
            </a:r>
          </a:p>
        </p:txBody>
      </p:sp>
      <p:sp>
        <p:nvSpPr>
          <p:cNvPr id="4631558" name="Text Box 6"/>
          <p:cNvSpPr txBox="1">
            <a:spLocks noChangeArrowheads="1"/>
          </p:cNvSpPr>
          <p:nvPr/>
        </p:nvSpPr>
        <p:spPr bwMode="auto">
          <a:xfrm>
            <a:off x="5672138" y="6202363"/>
            <a:ext cx="2024062" cy="579437"/>
          </a:xfrm>
          <a:prstGeom prst="rect">
            <a:avLst/>
          </a:prstGeom>
          <a:noFill/>
          <a:ln w="9525">
            <a:noFill/>
            <a:miter lim="800000"/>
            <a:headEnd/>
            <a:tailEnd/>
          </a:ln>
          <a:effectLst>
            <a:outerShdw algn="ctr" rotWithShape="0">
              <a:schemeClr val="tx2"/>
            </a:outerShdw>
          </a:effectLst>
        </p:spPr>
        <p:txBody>
          <a:bodyPr>
            <a:spAutoFit/>
          </a:bodyPr>
          <a:lstStyle/>
          <a:p>
            <a:pPr>
              <a:lnSpc>
                <a:spcPct val="80000"/>
              </a:lnSpc>
              <a:spcBef>
                <a:spcPct val="50000"/>
              </a:spcBef>
              <a:defRPr/>
            </a:pPr>
            <a:r>
              <a:rPr lang="en-US" sz="4000" b="1">
                <a:solidFill>
                  <a:srgbClr val="000000"/>
                </a:solidFill>
                <a:latin typeface="Arial Narrow" pitchFamily="34" charset="0"/>
                <a:ea typeface="+mn-ea"/>
                <a:cs typeface="+mn-cs"/>
              </a:rPr>
              <a:t>1900</a:t>
            </a:r>
          </a:p>
        </p:txBody>
      </p:sp>
      <p:sp>
        <p:nvSpPr>
          <p:cNvPr id="4631559" name="Text Box 7"/>
          <p:cNvSpPr txBox="1">
            <a:spLocks noChangeArrowheads="1"/>
          </p:cNvSpPr>
          <p:nvPr/>
        </p:nvSpPr>
        <p:spPr bwMode="auto">
          <a:xfrm>
            <a:off x="7608888" y="6202363"/>
            <a:ext cx="2024062" cy="579437"/>
          </a:xfrm>
          <a:prstGeom prst="rect">
            <a:avLst/>
          </a:prstGeom>
          <a:noFill/>
          <a:ln w="9525">
            <a:noFill/>
            <a:miter lim="800000"/>
            <a:headEnd/>
            <a:tailEnd/>
          </a:ln>
          <a:effectLst>
            <a:outerShdw algn="ctr" rotWithShape="0">
              <a:schemeClr val="tx2"/>
            </a:outerShdw>
          </a:effectLst>
        </p:spPr>
        <p:txBody>
          <a:bodyPr>
            <a:spAutoFit/>
          </a:bodyPr>
          <a:lstStyle/>
          <a:p>
            <a:pPr>
              <a:lnSpc>
                <a:spcPct val="80000"/>
              </a:lnSpc>
              <a:spcBef>
                <a:spcPct val="50000"/>
              </a:spcBef>
              <a:defRPr/>
            </a:pPr>
            <a:r>
              <a:rPr lang="en-US" sz="4000" b="1">
                <a:solidFill>
                  <a:srgbClr val="000000"/>
                </a:solidFill>
                <a:latin typeface="Arial Narrow" pitchFamily="34" charset="0"/>
                <a:ea typeface="+mn-ea"/>
                <a:cs typeface="+mn-cs"/>
              </a:rPr>
              <a:t>2000</a:t>
            </a:r>
          </a:p>
        </p:txBody>
      </p:sp>
      <p:sp>
        <p:nvSpPr>
          <p:cNvPr id="254983" name="Text Box 8"/>
          <p:cNvSpPr txBox="1">
            <a:spLocks noChangeArrowheads="1"/>
          </p:cNvSpPr>
          <p:nvPr/>
        </p:nvSpPr>
        <p:spPr bwMode="auto">
          <a:xfrm>
            <a:off x="685800" y="5334000"/>
            <a:ext cx="4343400" cy="482600"/>
          </a:xfrm>
          <a:prstGeom prst="rect">
            <a:avLst/>
          </a:prstGeom>
          <a:noFill/>
          <a:ln>
            <a:noFill/>
          </a:ln>
          <a:effectLst>
            <a:outerShdw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en-US" sz="3200" b="1">
                <a:cs typeface="Arial" charset="0"/>
              </a:rPr>
              <a:t>230 </a:t>
            </a:r>
            <a:r>
              <a:rPr lang="ru-RU" sz="3200" b="1">
                <a:cs typeface="Arial" charset="0"/>
              </a:rPr>
              <a:t>лет</a:t>
            </a:r>
            <a:endParaRPr lang="en-US" sz="3200" b="1">
              <a:cs typeface="Arial" charset="0"/>
            </a:endParaRPr>
          </a:p>
        </p:txBody>
      </p:sp>
      <p:sp>
        <p:nvSpPr>
          <p:cNvPr id="254984" name="Rectangle 11"/>
          <p:cNvSpPr>
            <a:spLocks noGrp="1" noChangeArrowheads="1"/>
          </p:cNvSpPr>
          <p:nvPr>
            <p:ph type="title" idx="4294967295"/>
          </p:nvPr>
        </p:nvSpPr>
        <p:spPr>
          <a:xfrm>
            <a:off x="0" y="-457200"/>
            <a:ext cx="9144000" cy="182562"/>
          </a:xfrm>
        </p:spPr>
        <p:txBody>
          <a:bodyPr/>
          <a:lstStyle/>
          <a:p>
            <a:pPr indent="0" eaLnBrk="1" hangingPunct="1"/>
            <a:r>
              <a:rPr lang="en-US">
                <a:latin typeface="Gill Sans" charset="0"/>
              </a:rPr>
              <a:t>Word Dino</a:t>
            </a:r>
          </a:p>
        </p:txBody>
      </p:sp>
      <p:sp>
        <p:nvSpPr>
          <p:cNvPr id="254985" name="Text Box 9"/>
          <p:cNvSpPr txBox="1">
            <a:spLocks noChangeArrowheads="1"/>
          </p:cNvSpPr>
          <p:nvPr/>
        </p:nvSpPr>
        <p:spPr bwMode="auto">
          <a:xfrm>
            <a:off x="3200400" y="106363"/>
            <a:ext cx="3200400" cy="2308225"/>
          </a:xfrm>
          <a:prstGeom prst="rect">
            <a:avLst/>
          </a:prstGeom>
          <a:noFill/>
          <a:ln>
            <a:noFill/>
          </a:ln>
          <a:effectLst>
            <a:outerShdw dist="253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ru-RU" sz="3600" b="1">
                <a:cs typeface="Arial" charset="0"/>
              </a:rPr>
              <a:t>Изобретение слова «динозавр»</a:t>
            </a:r>
            <a:r>
              <a:rPr lang="en-US" sz="3600" b="1">
                <a:cs typeface="Arial" charset="0"/>
              </a:rPr>
              <a:t>!</a:t>
            </a:r>
            <a:r>
              <a:rPr lang="en-US" sz="4000" b="1">
                <a:cs typeface="Arial" charset="0"/>
              </a:rPr>
              <a:t/>
            </a:r>
            <a:br>
              <a:rPr lang="en-US" sz="4000" b="1">
                <a:cs typeface="Arial" charset="0"/>
              </a:rPr>
            </a:br>
            <a:r>
              <a:rPr lang="en-US" sz="7200" b="1">
                <a:cs typeface="Arial" charset="0"/>
              </a:rPr>
              <a:t>1841</a:t>
            </a:r>
          </a:p>
        </p:txBody>
      </p:sp>
      <p:sp>
        <p:nvSpPr>
          <p:cNvPr id="254986" name="Text Box 9"/>
          <p:cNvSpPr txBox="1">
            <a:spLocks noChangeArrowheads="1"/>
          </p:cNvSpPr>
          <p:nvPr/>
        </p:nvSpPr>
        <p:spPr bwMode="auto">
          <a:xfrm>
            <a:off x="-198438" y="106363"/>
            <a:ext cx="3170238" cy="2751137"/>
          </a:xfrm>
          <a:prstGeom prst="rect">
            <a:avLst/>
          </a:prstGeom>
          <a:noFill/>
          <a:ln>
            <a:noFill/>
          </a:ln>
          <a:effectLst>
            <a:outerShdw dist="253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ru-RU" sz="3600" b="1">
                <a:cs typeface="Arial" charset="0"/>
              </a:rPr>
              <a:t>Перевод Библии на английский язык (</a:t>
            </a:r>
            <a:r>
              <a:rPr lang="en-US" sz="3600" b="1">
                <a:cs typeface="Arial" charset="0"/>
              </a:rPr>
              <a:t>KJV</a:t>
            </a:r>
            <a:r>
              <a:rPr lang="ru-RU" sz="3600" b="1">
                <a:cs typeface="Arial" charset="0"/>
              </a:rPr>
              <a:t>)</a:t>
            </a:r>
            <a:r>
              <a:rPr lang="en-US" sz="4000" b="1">
                <a:cs typeface="Arial" charset="0"/>
              </a:rPr>
              <a:t/>
            </a:r>
            <a:br>
              <a:rPr lang="en-US" sz="4000" b="1">
                <a:cs typeface="Arial" charset="0"/>
              </a:rPr>
            </a:br>
            <a:r>
              <a:rPr lang="en-US" sz="7200" b="1">
                <a:cs typeface="Arial" charset="0"/>
              </a:rPr>
              <a:t>1611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ChangeArrowheads="1"/>
          </p:cNvSpPr>
          <p:nvPr>
            <p:ph type="ctrTitle"/>
          </p:nvPr>
        </p:nvSpPr>
        <p:spPr>
          <a:noFill/>
        </p:spPr>
        <p:txBody>
          <a:bodyPr/>
          <a:lstStyle/>
          <a:p>
            <a:pPr eaLnBrk="1" hangingPunct="1"/>
            <a:r>
              <a:rPr lang="en-US">
                <a:latin typeface="Arial" charset="0"/>
              </a:rPr>
              <a:t>Dinosaurs &amp; Kids - 3</a:t>
            </a:r>
          </a:p>
        </p:txBody>
      </p:sp>
      <p:pic>
        <p:nvPicPr>
          <p:cNvPr id="164866" name="Picture 3" desc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ChangeArrowheads="1"/>
          </p:cNvSpPr>
          <p:nvPr>
            <p:ph type="title"/>
          </p:nvPr>
        </p:nvSpPr>
        <p:spPr/>
        <p:txBody>
          <a:bodyPr/>
          <a:lstStyle/>
          <a:p>
            <a:pPr eaLnBrk="1" hangingPunct="1"/>
            <a:r>
              <a:rPr lang="en-US">
                <a:latin typeface="Arial" charset="0"/>
              </a:rPr>
              <a:t>Dragon in Hebrew</a:t>
            </a:r>
          </a:p>
        </p:txBody>
      </p:sp>
      <p:pic>
        <p:nvPicPr>
          <p:cNvPr id="257026" name="Picture 3" descr="Dragon in Hebrew"/>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4000" cy="6851650"/>
          </a:xfrm>
          <a:noFill/>
        </p:spPr>
      </p:pic>
      <p:sp>
        <p:nvSpPr>
          <p:cNvPr id="257027" name="Text Box 4"/>
          <p:cNvSpPr txBox="1">
            <a:spLocks noChangeArrowheads="1"/>
          </p:cNvSpPr>
          <p:nvPr/>
        </p:nvSpPr>
        <p:spPr bwMode="auto">
          <a:xfrm>
            <a:off x="6019800" y="762000"/>
            <a:ext cx="2689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sz="4000" b="1">
                <a:solidFill>
                  <a:srgbClr val="000000"/>
                </a:solidFill>
                <a:latin typeface="Comic Sans MS" charset="0"/>
              </a:rPr>
              <a:t>«Таннин»</a:t>
            </a:r>
            <a:endParaRPr lang="en-US" sz="4000" b="1">
              <a:solidFill>
                <a:srgbClr val="000000"/>
              </a:solidFill>
              <a:latin typeface="Comic Sans MS" charset="0"/>
            </a:endParaRPr>
          </a:p>
        </p:txBody>
      </p:sp>
      <p:sp>
        <p:nvSpPr>
          <p:cNvPr id="257028" name="Text Box 5"/>
          <p:cNvSpPr txBox="1">
            <a:spLocks noChangeArrowheads="1"/>
          </p:cNvSpPr>
          <p:nvPr/>
        </p:nvSpPr>
        <p:spPr bwMode="auto">
          <a:xfrm>
            <a:off x="0" y="9525"/>
            <a:ext cx="33528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ru-RU" sz="5600" b="1">
                <a:solidFill>
                  <a:srgbClr val="000000"/>
                </a:solidFill>
                <a:latin typeface="Times New Roman" charset="0"/>
                <a:cs typeface="Times New Roman" charset="0"/>
              </a:rPr>
              <a:t>Дракон</a:t>
            </a:r>
            <a:r>
              <a:rPr lang="en-US" sz="4200" b="1">
                <a:solidFill>
                  <a:srgbClr val="000000"/>
                </a:solidFill>
                <a:latin typeface="Times New Roman" charset="0"/>
                <a:cs typeface="Times New Roman" charset="0"/>
              </a:rPr>
              <a:t/>
            </a:r>
            <a:br>
              <a:rPr lang="en-US" sz="4200" b="1">
                <a:solidFill>
                  <a:srgbClr val="000000"/>
                </a:solidFill>
                <a:latin typeface="Times New Roman" charset="0"/>
                <a:cs typeface="Times New Roman" charset="0"/>
              </a:rPr>
            </a:br>
            <a:r>
              <a:rPr lang="ru-RU" sz="3800" b="1">
                <a:solidFill>
                  <a:srgbClr val="000000"/>
                </a:solidFill>
                <a:cs typeface="Arial" charset="0"/>
              </a:rPr>
              <a:t>в</a:t>
            </a:r>
            <a:r>
              <a:rPr lang="en-US" sz="3800" b="1">
                <a:solidFill>
                  <a:srgbClr val="000000"/>
                </a:solidFill>
                <a:cs typeface="Arial" charset="0"/>
              </a:rPr>
              <a:t> </a:t>
            </a:r>
            <a:r>
              <a:rPr lang="ru-RU" sz="3800" b="1">
                <a:solidFill>
                  <a:srgbClr val="000000"/>
                </a:solidFill>
                <a:cs typeface="Arial" charset="0"/>
              </a:rPr>
              <a:t>еврейском языке</a:t>
            </a:r>
            <a:endParaRPr lang="en-US" sz="3800" b="1">
              <a:solidFill>
                <a:srgbClr val="0000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ChangeArrowheads="1"/>
          </p:cNvSpPr>
          <p:nvPr>
            <p:ph type="title"/>
          </p:nvPr>
        </p:nvSpPr>
        <p:spPr/>
        <p:txBody>
          <a:bodyPr/>
          <a:lstStyle/>
          <a:p>
            <a:pPr eaLnBrk="1" hangingPunct="1"/>
            <a:r>
              <a:rPr lang="en-US">
                <a:latin typeface="Arial" charset="0"/>
              </a:rPr>
              <a:t>Isaiah 27:1 NAS</a:t>
            </a:r>
          </a:p>
        </p:txBody>
      </p:sp>
      <p:pic>
        <p:nvPicPr>
          <p:cNvPr id="25907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5" name="Text Box 4"/>
          <p:cNvSpPr txBox="1">
            <a:spLocks noChangeArrowheads="1"/>
          </p:cNvSpPr>
          <p:nvPr/>
        </p:nvSpPr>
        <p:spPr bwMode="auto">
          <a:xfrm>
            <a:off x="457200" y="457200"/>
            <a:ext cx="82296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rPr>
              <a:t>Исаии</a:t>
            </a:r>
            <a:r>
              <a:rPr lang="en-US" sz="5400" b="1">
                <a:solidFill>
                  <a:srgbClr val="00FF00"/>
                </a:solidFill>
              </a:rPr>
              <a:t> 27:1</a:t>
            </a:r>
          </a:p>
        </p:txBody>
      </p:sp>
      <p:sp>
        <p:nvSpPr>
          <p:cNvPr id="259076" name="Text Box 5"/>
          <p:cNvSpPr txBox="1">
            <a:spLocks noChangeArrowheads="1"/>
          </p:cNvSpPr>
          <p:nvPr/>
        </p:nvSpPr>
        <p:spPr bwMode="auto">
          <a:xfrm>
            <a:off x="990600" y="1676400"/>
            <a:ext cx="7162800" cy="27511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en-US" sz="3200" b="1">
                <a:solidFill>
                  <a:schemeClr val="bg1"/>
                </a:solidFill>
              </a:rPr>
              <a:t>В тот день поразит Господь мечом Своим тяжелым, и большим и крепким, </a:t>
            </a:r>
            <a:r>
              <a:rPr lang="en-US" sz="3200" b="1">
                <a:solidFill>
                  <a:srgbClr val="FFFF00"/>
                </a:solidFill>
              </a:rPr>
              <a:t>левиафана, змея прямо бегущего</a:t>
            </a:r>
            <a:r>
              <a:rPr lang="en-US" sz="3200" b="1">
                <a:solidFill>
                  <a:schemeClr val="bg1"/>
                </a:solidFill>
              </a:rPr>
              <a:t>, и левиафана, </a:t>
            </a:r>
            <a:r>
              <a:rPr lang="en-US" sz="3200" b="1">
                <a:solidFill>
                  <a:srgbClr val="FFFF00"/>
                </a:solidFill>
              </a:rPr>
              <a:t>змея изгибающегося</a:t>
            </a:r>
            <a:r>
              <a:rPr lang="en-US" sz="3200" b="1">
                <a:solidFill>
                  <a:schemeClr val="bg1"/>
                </a:solidFill>
              </a:rPr>
              <a:t>, и убьет </a:t>
            </a:r>
            <a:r>
              <a:rPr lang="en-US" sz="3200" b="1">
                <a:solidFill>
                  <a:srgbClr val="FFFF00"/>
                </a:solidFill>
              </a:rPr>
              <a:t>чудовище морское</a:t>
            </a:r>
            <a:r>
              <a:rPr lang="en-US" sz="3200" b="1">
                <a:solidFill>
                  <a:schemeClr val="bg1"/>
                </a:solidFill>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1-09 Plesiosaur 0035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2" name="Rectangle 3" hidden="1"/>
          <p:cNvSpPr>
            <a:spLocks noGrp="1" noChangeArrowheads="1"/>
          </p:cNvSpPr>
          <p:nvPr>
            <p:ph type="title"/>
          </p:nvPr>
        </p:nvSpPr>
        <p:spPr/>
        <p:txBody>
          <a:bodyPr/>
          <a:lstStyle/>
          <a:p>
            <a:pPr eaLnBrk="1" hangingPunct="1"/>
            <a:r>
              <a:rPr lang="en-US">
                <a:latin typeface="Arial" charset="0"/>
              </a:rPr>
              <a:t>Plesiosaur 00350</a:t>
            </a:r>
          </a:p>
        </p:txBody>
      </p:sp>
      <p:sp>
        <p:nvSpPr>
          <p:cNvPr id="5" name="TextBox 4"/>
          <p:cNvSpPr txBox="1"/>
          <p:nvPr/>
        </p:nvSpPr>
        <p:spPr>
          <a:xfrm>
            <a:off x="1295400" y="5638800"/>
            <a:ext cx="6096000" cy="8001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ru-RU" sz="4600" b="1" smtClean="0">
                <a:solidFill>
                  <a:srgbClr val="FFFFFF"/>
                </a:solidFill>
                <a:effectLst>
                  <a:outerShdw blurRad="38100" dist="38100" dir="2700000" algn="tl">
                    <a:srgbClr val="808080"/>
                  </a:outerShdw>
                </a:effectLst>
                <a:cs typeface="+mn-cs"/>
              </a:rPr>
              <a:t>ПЛЕСИОЗАВР</a:t>
            </a:r>
            <a:endParaRPr lang="en-US" sz="4600" b="1" smtClean="0">
              <a:solidFill>
                <a:srgbClr val="FFFFFF"/>
              </a:solidFill>
              <a:effectLst>
                <a:outerShdw blurRad="38100" dist="38100" dir="2700000" algn="tl">
                  <a:srgbClr val="808080"/>
                </a:outerShdw>
              </a:effectLst>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title"/>
          </p:nvPr>
        </p:nvSpPr>
        <p:spPr/>
        <p:txBody>
          <a:bodyPr/>
          <a:lstStyle/>
          <a:p>
            <a:pPr eaLnBrk="1" hangingPunct="1"/>
            <a:r>
              <a:rPr lang="en-US">
                <a:latin typeface="Arial" charset="0"/>
              </a:rPr>
              <a:t>Isaiah 30:6 NAS</a:t>
            </a:r>
          </a:p>
        </p:txBody>
      </p:sp>
      <p:pic>
        <p:nvPicPr>
          <p:cNvPr id="26317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1" name="Text Box 4"/>
          <p:cNvSpPr txBox="1">
            <a:spLocks noChangeArrowheads="1"/>
          </p:cNvSpPr>
          <p:nvPr/>
        </p:nvSpPr>
        <p:spPr bwMode="auto">
          <a:xfrm>
            <a:off x="457200" y="533400"/>
            <a:ext cx="82296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rPr>
              <a:t>Исаии</a:t>
            </a:r>
            <a:r>
              <a:rPr lang="en-US" sz="5400" b="1">
                <a:solidFill>
                  <a:srgbClr val="00FF00"/>
                </a:solidFill>
              </a:rPr>
              <a:t> 30:6</a:t>
            </a:r>
          </a:p>
        </p:txBody>
      </p:sp>
      <p:sp>
        <p:nvSpPr>
          <p:cNvPr id="263172" name="Text Box 5"/>
          <p:cNvSpPr txBox="1">
            <a:spLocks noChangeArrowheads="1"/>
          </p:cNvSpPr>
          <p:nvPr/>
        </p:nvSpPr>
        <p:spPr bwMode="auto">
          <a:xfrm>
            <a:off x="914400" y="1600200"/>
            <a:ext cx="7315200" cy="36385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en-US" sz="3200" b="1">
                <a:solidFill>
                  <a:schemeClr val="bg1"/>
                </a:solidFill>
              </a:rPr>
              <a:t>Тяжести на </a:t>
            </a:r>
            <a:r>
              <a:rPr lang="en-US" sz="3200" b="1">
                <a:solidFill>
                  <a:srgbClr val="00CC00"/>
                </a:solidFill>
              </a:rPr>
              <a:t>животных</a:t>
            </a:r>
            <a:r>
              <a:rPr lang="en-US" sz="3200" b="1">
                <a:solidFill>
                  <a:schemeClr val="bg1"/>
                </a:solidFill>
              </a:rPr>
              <a:t>, [идущих] на юг, по земле угнетения и тесноты, откуда [выходят] </a:t>
            </a:r>
            <a:r>
              <a:rPr lang="en-US" sz="3200" b="1">
                <a:solidFill>
                  <a:srgbClr val="00CC00"/>
                </a:solidFill>
              </a:rPr>
              <a:t>львицы и львы, аспиды</a:t>
            </a:r>
            <a:r>
              <a:rPr lang="en-US" sz="3200" b="1">
                <a:solidFill>
                  <a:schemeClr val="bg1"/>
                </a:solidFill>
              </a:rPr>
              <a:t> и </a:t>
            </a:r>
            <a:r>
              <a:rPr lang="en-US" sz="3200" b="1">
                <a:solidFill>
                  <a:srgbClr val="FFFF00"/>
                </a:solidFill>
              </a:rPr>
              <a:t>летучие змеи</a:t>
            </a:r>
            <a:r>
              <a:rPr lang="en-US" sz="3200" b="1">
                <a:solidFill>
                  <a:schemeClr val="bg1"/>
                </a:solidFill>
              </a:rPr>
              <a:t>; они несут на хребтах </a:t>
            </a:r>
            <a:r>
              <a:rPr lang="en-US" sz="3200" b="1">
                <a:solidFill>
                  <a:srgbClr val="00CC00"/>
                </a:solidFill>
              </a:rPr>
              <a:t>ослов</a:t>
            </a:r>
            <a:r>
              <a:rPr lang="en-US" sz="3200" b="1">
                <a:solidFill>
                  <a:schemeClr val="bg1"/>
                </a:solidFill>
              </a:rPr>
              <a:t> богатства свои и на горбах </a:t>
            </a:r>
            <a:r>
              <a:rPr lang="en-US" sz="3200" b="1">
                <a:solidFill>
                  <a:srgbClr val="00CC00"/>
                </a:solidFill>
              </a:rPr>
              <a:t>верблюдов</a:t>
            </a:r>
            <a:r>
              <a:rPr lang="en-US" sz="3200" b="1">
                <a:solidFill>
                  <a:schemeClr val="bg1"/>
                </a:solidFill>
              </a:rPr>
              <a:t> сокровища свои к </a:t>
            </a:r>
            <a:r>
              <a:rPr lang="en-US" sz="3200" b="1">
                <a:solidFill>
                  <a:srgbClr val="00CC00"/>
                </a:solidFill>
              </a:rPr>
              <a:t>народу</a:t>
            </a:r>
            <a:r>
              <a:rPr lang="en-US" sz="3200" b="1">
                <a:solidFill>
                  <a:schemeClr val="bg1"/>
                </a:solidFill>
              </a:rPr>
              <a:t>, который не принесет им пользы.</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1-10 Two Pteranodons 02236"/>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8" name="Rectangle 3" hidden="1"/>
          <p:cNvSpPr>
            <a:spLocks noGrp="1" noChangeArrowheads="1"/>
          </p:cNvSpPr>
          <p:nvPr>
            <p:ph type="title"/>
          </p:nvPr>
        </p:nvSpPr>
        <p:spPr/>
        <p:txBody>
          <a:bodyPr/>
          <a:lstStyle/>
          <a:p>
            <a:pPr eaLnBrk="1" hangingPunct="1"/>
            <a:r>
              <a:rPr lang="en-US">
                <a:latin typeface="Arial" charset="0"/>
              </a:rPr>
              <a:t>Two Pteranodons 02236</a:t>
            </a:r>
          </a:p>
        </p:txBody>
      </p:sp>
      <p:sp>
        <p:nvSpPr>
          <p:cNvPr id="6" name="TextBox 5"/>
          <p:cNvSpPr txBox="1"/>
          <p:nvPr/>
        </p:nvSpPr>
        <p:spPr>
          <a:xfrm>
            <a:off x="1143000" y="5791200"/>
            <a:ext cx="6400800" cy="8001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ru-RU" sz="4600" b="1" smtClean="0">
                <a:solidFill>
                  <a:srgbClr val="FFFFFF"/>
                </a:solidFill>
                <a:effectLst>
                  <a:outerShdw blurRad="38100" dist="38100" dir="2700000" algn="tl">
                    <a:srgbClr val="808080"/>
                  </a:outerShdw>
                </a:effectLst>
                <a:cs typeface="+mn-cs"/>
              </a:rPr>
              <a:t>ПТЕРАНОДОН</a:t>
            </a:r>
            <a:endParaRPr lang="en-US" sz="4600" b="1" smtClean="0">
              <a:solidFill>
                <a:srgbClr val="FFFFFF"/>
              </a:solidFill>
              <a:effectLst>
                <a:outerShdw blurRad="38100" dist="38100" dir="2700000" algn="tl">
                  <a:srgbClr val="808080"/>
                </a:outerShdw>
              </a:effectLst>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ChangeArrowheads="1"/>
          </p:cNvSpPr>
          <p:nvPr>
            <p:ph type="title"/>
          </p:nvPr>
        </p:nvSpPr>
        <p:spPr/>
        <p:txBody>
          <a:bodyPr/>
          <a:lstStyle/>
          <a:p>
            <a:pPr eaLnBrk="1" hangingPunct="1"/>
            <a:r>
              <a:rPr lang="en-US">
                <a:latin typeface="Arial" charset="0"/>
              </a:rPr>
              <a:t>Job 40:15-16 NIV</a:t>
            </a:r>
          </a:p>
        </p:txBody>
      </p:sp>
      <p:pic>
        <p:nvPicPr>
          <p:cNvPr id="26726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7" name="Text Box 4"/>
          <p:cNvSpPr txBox="1">
            <a:spLocks noChangeArrowheads="1"/>
          </p:cNvSpPr>
          <p:nvPr/>
        </p:nvSpPr>
        <p:spPr bwMode="auto">
          <a:xfrm>
            <a:off x="0" y="533400"/>
            <a:ext cx="9144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rPr>
              <a:t>Иова</a:t>
            </a:r>
            <a:r>
              <a:rPr lang="en-US" sz="5400" b="1">
                <a:solidFill>
                  <a:srgbClr val="00FF00"/>
                </a:solidFill>
              </a:rPr>
              <a:t> 40:1</a:t>
            </a:r>
            <a:r>
              <a:rPr lang="ru-RU" sz="5400" b="1">
                <a:solidFill>
                  <a:srgbClr val="00FF00"/>
                </a:solidFill>
              </a:rPr>
              <a:t>0</a:t>
            </a:r>
            <a:r>
              <a:rPr lang="en-US" sz="5400" b="1">
                <a:solidFill>
                  <a:srgbClr val="00FF00"/>
                </a:solidFill>
              </a:rPr>
              <a:t>-1</a:t>
            </a:r>
            <a:r>
              <a:rPr lang="ru-RU" sz="5400" b="1">
                <a:solidFill>
                  <a:srgbClr val="00FF00"/>
                </a:solidFill>
              </a:rPr>
              <a:t>1</a:t>
            </a:r>
            <a:endParaRPr lang="en-US" sz="5400" b="1">
              <a:solidFill>
                <a:srgbClr val="00FF00"/>
              </a:solidFill>
            </a:endParaRPr>
          </a:p>
        </p:txBody>
      </p:sp>
      <p:sp>
        <p:nvSpPr>
          <p:cNvPr id="267268" name="Text Box 5"/>
          <p:cNvSpPr txBox="1">
            <a:spLocks noChangeArrowheads="1"/>
          </p:cNvSpPr>
          <p:nvPr/>
        </p:nvSpPr>
        <p:spPr bwMode="auto">
          <a:xfrm>
            <a:off x="838200" y="1905000"/>
            <a:ext cx="7467600" cy="3416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3600" b="1">
                <a:solidFill>
                  <a:schemeClr val="bg1"/>
                </a:solidFill>
              </a:rPr>
              <a:t>10</a:t>
            </a:r>
            <a:r>
              <a:rPr lang="en-US" sz="3600" b="1">
                <a:solidFill>
                  <a:schemeClr val="bg1"/>
                </a:solidFill>
              </a:rPr>
              <a:t> Вот </a:t>
            </a:r>
            <a:r>
              <a:rPr lang="en-US" sz="3600" b="1">
                <a:solidFill>
                  <a:srgbClr val="FFFF00"/>
                </a:solidFill>
              </a:rPr>
              <a:t>бегемот</a:t>
            </a:r>
            <a:r>
              <a:rPr lang="en-US" sz="3600" b="1">
                <a:solidFill>
                  <a:schemeClr val="bg1"/>
                </a:solidFill>
              </a:rPr>
              <a:t>, которого Я создал, как и тебя; </a:t>
            </a:r>
            <a:r>
              <a:rPr lang="en-US" sz="3600" b="1">
                <a:solidFill>
                  <a:srgbClr val="FFFF00"/>
                </a:solidFill>
              </a:rPr>
              <a:t>он ест траву</a:t>
            </a:r>
            <a:r>
              <a:rPr lang="en-US" sz="3600" b="1">
                <a:solidFill>
                  <a:schemeClr val="bg1"/>
                </a:solidFill>
              </a:rPr>
              <a:t>, как вол; </a:t>
            </a:r>
          </a:p>
          <a:p>
            <a:pPr eaLnBrk="1" hangingPunct="1"/>
            <a:r>
              <a:rPr lang="ru-RU" sz="3600" b="1">
                <a:solidFill>
                  <a:schemeClr val="bg1"/>
                </a:solidFill>
              </a:rPr>
              <a:t>11</a:t>
            </a:r>
            <a:r>
              <a:rPr lang="en-US" sz="3600" b="1">
                <a:solidFill>
                  <a:schemeClr val="bg1"/>
                </a:solidFill>
              </a:rPr>
              <a:t> вот, </a:t>
            </a:r>
            <a:r>
              <a:rPr lang="en-US" sz="3600" b="1">
                <a:solidFill>
                  <a:srgbClr val="FFFF00"/>
                </a:solidFill>
              </a:rPr>
              <a:t>его сила в чреслах его</a:t>
            </a:r>
            <a:r>
              <a:rPr lang="en-US" sz="3600" b="1">
                <a:solidFill>
                  <a:schemeClr val="bg1"/>
                </a:solidFill>
              </a:rPr>
              <a:t> и крепость его в </a:t>
            </a:r>
            <a:r>
              <a:rPr lang="en-US" sz="3600" b="1">
                <a:solidFill>
                  <a:srgbClr val="FFFF00"/>
                </a:solidFill>
              </a:rPr>
              <a:t>мускулах чрева его</a:t>
            </a:r>
            <a:r>
              <a:rPr lang="ru-RU" sz="3600" b="1">
                <a:solidFill>
                  <a:schemeClr val="bg1"/>
                </a:solidFill>
              </a:rPr>
              <a:t>.</a:t>
            </a:r>
            <a:endParaRPr lang="en-US" sz="36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p:nvPr>
        </p:nvSpPr>
        <p:spPr/>
        <p:txBody>
          <a:bodyPr/>
          <a:lstStyle/>
          <a:p>
            <a:pPr eaLnBrk="1" hangingPunct="1"/>
            <a:r>
              <a:rPr lang="en-US">
                <a:latin typeface="Arial" charset="0"/>
              </a:rPr>
              <a:t>Job 40:18-19 NIV</a:t>
            </a:r>
          </a:p>
        </p:txBody>
      </p:sp>
      <p:pic>
        <p:nvPicPr>
          <p:cNvPr id="26931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5" name="Text Box 4"/>
          <p:cNvSpPr txBox="1">
            <a:spLocks noChangeArrowheads="1"/>
          </p:cNvSpPr>
          <p:nvPr/>
        </p:nvSpPr>
        <p:spPr bwMode="auto">
          <a:xfrm>
            <a:off x="457200" y="533400"/>
            <a:ext cx="82296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rPr>
              <a:t>Иова</a:t>
            </a:r>
            <a:r>
              <a:rPr lang="en-US" sz="5400" b="1">
                <a:solidFill>
                  <a:srgbClr val="00FF00"/>
                </a:solidFill>
              </a:rPr>
              <a:t> 40:1</a:t>
            </a:r>
            <a:r>
              <a:rPr lang="ru-RU" sz="5400" b="1">
                <a:solidFill>
                  <a:srgbClr val="00FF00"/>
                </a:solidFill>
              </a:rPr>
              <a:t>3</a:t>
            </a:r>
            <a:r>
              <a:rPr lang="en-US" sz="5400" b="1">
                <a:solidFill>
                  <a:srgbClr val="00FF00"/>
                </a:solidFill>
              </a:rPr>
              <a:t>-1</a:t>
            </a:r>
            <a:r>
              <a:rPr lang="ru-RU" sz="5400" b="1">
                <a:solidFill>
                  <a:srgbClr val="00FF00"/>
                </a:solidFill>
              </a:rPr>
              <a:t>4</a:t>
            </a:r>
            <a:endParaRPr lang="en-US" sz="5400" b="1">
              <a:solidFill>
                <a:srgbClr val="00FF00"/>
              </a:solidFill>
            </a:endParaRPr>
          </a:p>
        </p:txBody>
      </p:sp>
      <p:sp>
        <p:nvSpPr>
          <p:cNvPr id="269316" name="Text Box 5"/>
          <p:cNvSpPr txBox="1">
            <a:spLocks noChangeArrowheads="1"/>
          </p:cNvSpPr>
          <p:nvPr/>
        </p:nvSpPr>
        <p:spPr bwMode="auto">
          <a:xfrm>
            <a:off x="914400" y="1676400"/>
            <a:ext cx="7239000" cy="23082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3600" b="1">
                <a:solidFill>
                  <a:schemeClr val="bg1"/>
                </a:solidFill>
              </a:rPr>
              <a:t>13</a:t>
            </a:r>
            <a:r>
              <a:rPr lang="en-US" sz="3600" b="1">
                <a:solidFill>
                  <a:schemeClr val="bg1"/>
                </a:solidFill>
              </a:rPr>
              <a:t> ноги у него, как медные трубы; </a:t>
            </a:r>
            <a:r>
              <a:rPr lang="en-US" sz="3600" b="1">
                <a:solidFill>
                  <a:srgbClr val="FFFF00"/>
                </a:solidFill>
              </a:rPr>
              <a:t>кости</a:t>
            </a:r>
            <a:r>
              <a:rPr lang="en-US" sz="3600" b="1">
                <a:solidFill>
                  <a:schemeClr val="bg1"/>
                </a:solidFill>
              </a:rPr>
              <a:t> у него, как </a:t>
            </a:r>
            <a:r>
              <a:rPr lang="en-US" sz="3600" b="1">
                <a:solidFill>
                  <a:srgbClr val="FFFF00"/>
                </a:solidFill>
              </a:rPr>
              <a:t>железные</a:t>
            </a:r>
            <a:r>
              <a:rPr lang="en-US" sz="3600" b="1">
                <a:solidFill>
                  <a:schemeClr val="bg1"/>
                </a:solidFill>
              </a:rPr>
              <a:t> прутья; </a:t>
            </a:r>
          </a:p>
          <a:p>
            <a:pPr eaLnBrk="1" hangingPunct="1"/>
            <a:r>
              <a:rPr lang="ru-RU" sz="3600" b="1">
                <a:solidFill>
                  <a:schemeClr val="bg1"/>
                </a:solidFill>
              </a:rPr>
              <a:t>14</a:t>
            </a:r>
            <a:r>
              <a:rPr lang="en-US" sz="3600" b="1">
                <a:solidFill>
                  <a:schemeClr val="bg1"/>
                </a:solidFill>
              </a:rPr>
              <a:t> это – </a:t>
            </a:r>
            <a:r>
              <a:rPr lang="en-US" sz="3600" b="1">
                <a:solidFill>
                  <a:srgbClr val="FFFF00"/>
                </a:solidFill>
              </a:rPr>
              <a:t>верх</a:t>
            </a:r>
            <a:r>
              <a:rPr lang="en-US" sz="3600" b="1">
                <a:solidFill>
                  <a:schemeClr val="bg1"/>
                </a:solidFill>
              </a:rPr>
              <a:t> путей Божиих...</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2"/>
          <p:cNvSpPr>
            <a:spLocks noGrp="1" noChangeArrowheads="1"/>
          </p:cNvSpPr>
          <p:nvPr>
            <p:ph type="title"/>
          </p:nvPr>
        </p:nvSpPr>
        <p:spPr/>
        <p:txBody>
          <a:bodyPr/>
          <a:lstStyle/>
          <a:p>
            <a:pPr eaLnBrk="1" hangingPunct="1"/>
            <a:r>
              <a:rPr lang="en-US">
                <a:latin typeface="Arial" charset="0"/>
              </a:rPr>
              <a:t>Job 40:17 NIV</a:t>
            </a:r>
          </a:p>
        </p:txBody>
      </p:sp>
      <p:pic>
        <p:nvPicPr>
          <p:cNvPr id="27136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Text Box 4"/>
          <p:cNvSpPr txBox="1">
            <a:spLocks noChangeArrowheads="1"/>
          </p:cNvSpPr>
          <p:nvPr/>
        </p:nvSpPr>
        <p:spPr bwMode="auto">
          <a:xfrm>
            <a:off x="457200" y="533400"/>
            <a:ext cx="82296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rPr>
              <a:t>Иова</a:t>
            </a:r>
            <a:r>
              <a:rPr lang="en-US" sz="5400" b="1">
                <a:solidFill>
                  <a:srgbClr val="00FF00"/>
                </a:solidFill>
              </a:rPr>
              <a:t> 40:1</a:t>
            </a:r>
            <a:r>
              <a:rPr lang="ru-RU" sz="5400" b="1">
                <a:solidFill>
                  <a:srgbClr val="00FF00"/>
                </a:solidFill>
              </a:rPr>
              <a:t>2</a:t>
            </a:r>
            <a:endParaRPr lang="en-US" sz="5400" b="1">
              <a:solidFill>
                <a:srgbClr val="00FF00"/>
              </a:solidFill>
            </a:endParaRPr>
          </a:p>
        </p:txBody>
      </p:sp>
      <p:sp>
        <p:nvSpPr>
          <p:cNvPr id="271364" name="Text Box 5"/>
          <p:cNvSpPr txBox="1">
            <a:spLocks noChangeArrowheads="1"/>
          </p:cNvSpPr>
          <p:nvPr/>
        </p:nvSpPr>
        <p:spPr bwMode="auto">
          <a:xfrm>
            <a:off x="838200" y="1905000"/>
            <a:ext cx="7391400" cy="22367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spcBef>
                <a:spcPct val="50000"/>
              </a:spcBef>
            </a:pPr>
            <a:r>
              <a:rPr lang="ru-RU" sz="5400" b="1">
                <a:solidFill>
                  <a:schemeClr val="bg1"/>
                </a:solidFill>
              </a:rPr>
              <a:t>П</a:t>
            </a:r>
            <a:r>
              <a:rPr lang="en-US" sz="5400" b="1">
                <a:solidFill>
                  <a:schemeClr val="bg1"/>
                </a:solidFill>
              </a:rPr>
              <a:t>оворачивает хвостом своим, как </a:t>
            </a:r>
            <a:r>
              <a:rPr lang="en-US" sz="5600" b="1">
                <a:solidFill>
                  <a:srgbClr val="FFFF00"/>
                </a:solidFill>
              </a:rPr>
              <a:t>кедром</a:t>
            </a:r>
            <a:r>
              <a:rPr lang="en-US" sz="5400" b="1">
                <a:solidFill>
                  <a:schemeClr val="bg1"/>
                </a:solidFill>
              </a:rPr>
              <a:t>…</a:t>
            </a:r>
            <a:endParaRPr lang="en-US" sz="5400" b="1">
              <a:solidFill>
                <a:srgbClr val="FFFF00"/>
              </a:solidFill>
            </a:endParaRPr>
          </a:p>
        </p:txBody>
      </p:sp>
      <p:sp>
        <p:nvSpPr>
          <p:cNvPr id="1502214" name="Rectangle 6"/>
          <p:cNvSpPr>
            <a:spLocks noChangeArrowheads="1"/>
          </p:cNvSpPr>
          <p:nvPr/>
        </p:nvSpPr>
        <p:spPr bwMode="auto">
          <a:xfrm>
            <a:off x="838200" y="4343400"/>
            <a:ext cx="7467600" cy="1662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sz="3400" b="1">
                <a:solidFill>
                  <a:srgbClr val="FFFF00"/>
                </a:solidFill>
              </a:rPr>
              <a:t>«Возможно, гиппопотам или слон»</a:t>
            </a:r>
            <a:endParaRPr lang="en-US" sz="3400" b="1">
              <a:solidFill>
                <a:srgbClr val="FFFF00"/>
              </a:solidFill>
            </a:endParaRPr>
          </a:p>
          <a:p>
            <a:pPr algn="ctr"/>
            <a:r>
              <a:rPr lang="en-US" sz="3400" b="1">
                <a:solidFill>
                  <a:srgbClr val="FFFF00"/>
                </a:solidFill>
              </a:rPr>
              <a:t>(</a:t>
            </a:r>
            <a:r>
              <a:rPr lang="en-US" sz="3400" b="1" i="1">
                <a:solidFill>
                  <a:srgbClr val="FFFF00"/>
                </a:solidFill>
              </a:rPr>
              <a:t>The NIV Study Bible</a:t>
            </a:r>
            <a:r>
              <a:rPr lang="en-US" sz="3400" b="1">
                <a:solidFill>
                  <a:srgbClr val="FFFF00"/>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2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2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p:nvPr>
        </p:nvSpPr>
        <p:spPr/>
        <p:txBody>
          <a:bodyPr/>
          <a:lstStyle/>
          <a:p>
            <a:pPr eaLnBrk="1" hangingPunct="1"/>
            <a:r>
              <a:rPr lang="en-AU">
                <a:latin typeface="Arial" charset="0"/>
              </a:rPr>
              <a:t>Cedars of Lebanon </a:t>
            </a:r>
            <a:r>
              <a:rPr lang="en-AU" i="1">
                <a:latin typeface="Arial" charset="0"/>
              </a:rPr>
              <a:t>Cedrus libani</a:t>
            </a:r>
            <a:endParaRPr lang="en-US" i="1">
              <a:latin typeface="Arial" charset="0"/>
            </a:endParaRPr>
          </a:p>
        </p:txBody>
      </p:sp>
      <p:pic>
        <p:nvPicPr>
          <p:cNvPr id="273410" name="Picture 3" descr="lebanon ceda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01600"/>
            <a:ext cx="8888413" cy="665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1" name="Text Box 4"/>
          <p:cNvSpPr txBox="1">
            <a:spLocks noChangeArrowheads="1"/>
          </p:cNvSpPr>
          <p:nvPr/>
        </p:nvSpPr>
        <p:spPr bwMode="auto">
          <a:xfrm>
            <a:off x="228600" y="6100763"/>
            <a:ext cx="7467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3600" b="1"/>
              <a:t>Ливанский кедр</a:t>
            </a:r>
            <a:r>
              <a:rPr lang="ru-RU" sz="3600" b="1" i="1"/>
              <a:t> (</a:t>
            </a:r>
            <a:r>
              <a:rPr lang="en-AU" sz="3600" b="1" i="1"/>
              <a:t>Cedrus libani</a:t>
            </a:r>
            <a:r>
              <a:rPr lang="ru-RU" sz="3600" b="1" i="1"/>
              <a:t>)</a:t>
            </a:r>
            <a:endParaRPr lang="en-US" sz="3600" b="1" i="1"/>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ChangeArrowheads="1"/>
          </p:cNvSpPr>
          <p:nvPr>
            <p:ph type="title"/>
          </p:nvPr>
        </p:nvSpPr>
        <p:spPr/>
        <p:txBody>
          <a:bodyPr/>
          <a:lstStyle/>
          <a:p>
            <a:pPr eaLnBrk="1" hangingPunct="1"/>
            <a:endParaRPr lang="en-US">
              <a:latin typeface="Myriad Pro Light" charset="0"/>
            </a:endParaRPr>
          </a:p>
        </p:txBody>
      </p:sp>
      <p:pic>
        <p:nvPicPr>
          <p:cNvPr id="275458" name="Picture 3" descr="Behemoth Tail 0006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24113" y="1870075"/>
            <a:ext cx="4921250"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8836" name="Picture 4" descr="Behemoth Tail-Elephant 000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90825" y="1254125"/>
            <a:ext cx="2374900"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8837" name="Picture 5" descr="Behemoth Tail-Hippo 000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90825" y="1371600"/>
            <a:ext cx="23749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8838" name="Picture 6" descr="Behemoth Tail-Dinosaur 0001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714625" y="111125"/>
            <a:ext cx="2455863"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nodeType="clickEffect">
                                  <p:stCondLst>
                                    <p:cond delay="0"/>
                                  </p:stCondLst>
                                  <p:childTnLst>
                                    <p:set>
                                      <p:cBhvr>
                                        <p:cTn id="6" dur="1" fill="hold">
                                          <p:stCondLst>
                                            <p:cond delay="0"/>
                                          </p:stCondLst>
                                        </p:cTn>
                                        <p:tgtEl>
                                          <p:spTgt spid="2168836"/>
                                        </p:tgtEl>
                                        <p:attrNameLst>
                                          <p:attrName>style.visibility</p:attrName>
                                        </p:attrNameLst>
                                      </p:cBhvr>
                                      <p:to>
                                        <p:strVal val="visible"/>
                                      </p:to>
                                    </p:set>
                                    <p:anim calcmode="lin" valueType="num">
                                      <p:cBhvr additive="base">
                                        <p:cTn id="7" dur="500" fill="hold"/>
                                        <p:tgtEl>
                                          <p:spTgt spid="2168836"/>
                                        </p:tgtEl>
                                        <p:attrNameLst>
                                          <p:attrName>ppt_x</p:attrName>
                                        </p:attrNameLst>
                                      </p:cBhvr>
                                      <p:tavLst>
                                        <p:tav tm="0">
                                          <p:val>
                                            <p:strVal val="0-#ppt_w/2"/>
                                          </p:val>
                                        </p:tav>
                                        <p:tav tm="100000">
                                          <p:val>
                                            <p:strVal val="#ppt_x"/>
                                          </p:val>
                                        </p:tav>
                                      </p:tavLst>
                                    </p:anim>
                                    <p:anim calcmode="lin" valueType="num">
                                      <p:cBhvr additive="base">
                                        <p:cTn id="8" dur="500" fill="hold"/>
                                        <p:tgtEl>
                                          <p:spTgt spid="216883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168837"/>
                                        </p:tgtEl>
                                        <p:attrNameLst>
                                          <p:attrName>style.visibility</p:attrName>
                                        </p:attrNameLst>
                                      </p:cBhvr>
                                      <p:to>
                                        <p:strVal val="visible"/>
                                      </p:to>
                                    </p:set>
                                    <p:anim calcmode="lin" valueType="num">
                                      <p:cBhvr additive="base">
                                        <p:cTn id="13" dur="500" fill="hold"/>
                                        <p:tgtEl>
                                          <p:spTgt spid="2168837"/>
                                        </p:tgtEl>
                                        <p:attrNameLst>
                                          <p:attrName>ppt_x</p:attrName>
                                        </p:attrNameLst>
                                      </p:cBhvr>
                                      <p:tavLst>
                                        <p:tav tm="0">
                                          <p:val>
                                            <p:strVal val="0-#ppt_w/2"/>
                                          </p:val>
                                        </p:tav>
                                        <p:tav tm="100000">
                                          <p:val>
                                            <p:strVal val="#ppt_x"/>
                                          </p:val>
                                        </p:tav>
                                      </p:tavLst>
                                    </p:anim>
                                    <p:anim calcmode="lin" valueType="num">
                                      <p:cBhvr additive="base">
                                        <p:cTn id="14" dur="500" fill="hold"/>
                                        <p:tgtEl>
                                          <p:spTgt spid="2168837"/>
                                        </p:tgtEl>
                                        <p:attrNameLst>
                                          <p:attrName>ppt_y</p:attrName>
                                        </p:attrNameLst>
                                      </p:cBhvr>
                                      <p:tavLst>
                                        <p:tav tm="0">
                                          <p:val>
                                            <p:strVal val="#ppt_y"/>
                                          </p:val>
                                        </p:tav>
                                        <p:tav tm="100000">
                                          <p:val>
                                            <p:strVal val="#ppt_y"/>
                                          </p:val>
                                        </p:tav>
                                      </p:tavLst>
                                    </p:anim>
                                  </p:childTnLst>
                                </p:cTn>
                              </p:par>
                              <p:par>
                                <p:cTn id="15" presetID="10" presetClass="exit" presetSubtype="0" fill="hold" nodeType="withEffect">
                                  <p:stCondLst>
                                    <p:cond delay="0"/>
                                  </p:stCondLst>
                                  <p:childTnLst>
                                    <p:animEffect transition="out" filter="fade">
                                      <p:cBhvr>
                                        <p:cTn id="16" dur="500"/>
                                        <p:tgtEl>
                                          <p:spTgt spid="2168836"/>
                                        </p:tgtEl>
                                      </p:cBhvr>
                                    </p:animEffect>
                                    <p:set>
                                      <p:cBhvr>
                                        <p:cTn id="17" dur="1" fill="hold">
                                          <p:stCondLst>
                                            <p:cond delay="499"/>
                                          </p:stCondLst>
                                        </p:cTn>
                                        <p:tgtEl>
                                          <p:spTgt spid="2168836"/>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2168838"/>
                                        </p:tgtEl>
                                        <p:attrNameLst>
                                          <p:attrName>style.visibility</p:attrName>
                                        </p:attrNameLst>
                                      </p:cBhvr>
                                      <p:to>
                                        <p:strVal val="visible"/>
                                      </p:to>
                                    </p:set>
                                    <p:anim calcmode="lin" valueType="num">
                                      <p:cBhvr additive="base">
                                        <p:cTn id="22" dur="500" fill="hold"/>
                                        <p:tgtEl>
                                          <p:spTgt spid="2168838"/>
                                        </p:tgtEl>
                                        <p:attrNameLst>
                                          <p:attrName>ppt_x</p:attrName>
                                        </p:attrNameLst>
                                      </p:cBhvr>
                                      <p:tavLst>
                                        <p:tav tm="0">
                                          <p:val>
                                            <p:strVal val="0-#ppt_w/2"/>
                                          </p:val>
                                        </p:tav>
                                        <p:tav tm="100000">
                                          <p:val>
                                            <p:strVal val="#ppt_x"/>
                                          </p:val>
                                        </p:tav>
                                      </p:tavLst>
                                    </p:anim>
                                    <p:anim calcmode="lin" valueType="num">
                                      <p:cBhvr additive="base">
                                        <p:cTn id="23" dur="500" fill="hold"/>
                                        <p:tgtEl>
                                          <p:spTgt spid="2168838"/>
                                        </p:tgtEl>
                                        <p:attrNameLst>
                                          <p:attrName>ppt_y</p:attrName>
                                        </p:attrNameLst>
                                      </p:cBhvr>
                                      <p:tavLst>
                                        <p:tav tm="0">
                                          <p:val>
                                            <p:strVal val="#ppt_y"/>
                                          </p:val>
                                        </p:tav>
                                        <p:tav tm="100000">
                                          <p:val>
                                            <p:strVal val="#ppt_y"/>
                                          </p:val>
                                        </p:tav>
                                      </p:tavLst>
                                    </p:anim>
                                  </p:childTnLst>
                                </p:cTn>
                              </p:par>
                              <p:par>
                                <p:cTn id="24" presetID="10" presetClass="exit" presetSubtype="0" fill="hold" nodeType="withEffect">
                                  <p:stCondLst>
                                    <p:cond delay="0"/>
                                  </p:stCondLst>
                                  <p:childTnLst>
                                    <p:animEffect transition="out" filter="fade">
                                      <p:cBhvr>
                                        <p:cTn id="25" dur="500"/>
                                        <p:tgtEl>
                                          <p:spTgt spid="2168837"/>
                                        </p:tgtEl>
                                      </p:cBhvr>
                                    </p:animEffect>
                                    <p:set>
                                      <p:cBhvr>
                                        <p:cTn id="26" dur="1" fill="hold">
                                          <p:stCondLst>
                                            <p:cond delay="499"/>
                                          </p:stCondLst>
                                        </p:cTn>
                                        <p:tgtEl>
                                          <p:spTgt spid="21688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ChangeArrowheads="1"/>
          </p:cNvSpPr>
          <p:nvPr>
            <p:ph type="ctrTitle"/>
          </p:nvPr>
        </p:nvSpPr>
        <p:spPr>
          <a:noFill/>
        </p:spPr>
        <p:txBody>
          <a:bodyPr/>
          <a:lstStyle/>
          <a:p>
            <a:pPr eaLnBrk="1" hangingPunct="1"/>
            <a:r>
              <a:rPr lang="en-US">
                <a:latin typeface="Arial" charset="0"/>
              </a:rPr>
              <a:t>Dinosaurs &amp; Kids - 4</a:t>
            </a:r>
          </a:p>
        </p:txBody>
      </p:sp>
      <p:pic>
        <p:nvPicPr>
          <p:cNvPr id="166914" name="Picture 3" descr="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ChangeArrowheads="1"/>
          </p:cNvSpPr>
          <p:nvPr>
            <p:ph type="title"/>
          </p:nvPr>
        </p:nvSpPr>
        <p:spPr/>
        <p:txBody>
          <a:bodyPr/>
          <a:lstStyle/>
          <a:p>
            <a:pPr eaLnBrk="1" hangingPunct="1"/>
            <a:r>
              <a:rPr lang="en-US">
                <a:latin typeface="Arial" charset="0"/>
              </a:rPr>
              <a:t>Elephant tail photo</a:t>
            </a:r>
          </a:p>
        </p:txBody>
      </p:sp>
      <p:pic>
        <p:nvPicPr>
          <p:cNvPr id="277506" name="Picture 3" descr="elephant tails"/>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07" name="Oval 4"/>
          <p:cNvSpPr>
            <a:spLocks noChangeArrowheads="1"/>
          </p:cNvSpPr>
          <p:nvPr/>
        </p:nvSpPr>
        <p:spPr bwMode="auto">
          <a:xfrm rot="-2395919">
            <a:off x="3365500" y="798513"/>
            <a:ext cx="2209800" cy="4572000"/>
          </a:xfrm>
          <a:prstGeom prst="ellipse">
            <a:avLst/>
          </a:prstGeom>
          <a:noFill/>
          <a:ln w="152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ChangeArrowheads="1"/>
          </p:cNvSpPr>
          <p:nvPr>
            <p:ph type="title"/>
          </p:nvPr>
        </p:nvSpPr>
        <p:spPr>
          <a:xfrm>
            <a:off x="1241425" y="274638"/>
            <a:ext cx="6562725" cy="1143000"/>
          </a:xfrm>
        </p:spPr>
        <p:txBody>
          <a:bodyPr/>
          <a:lstStyle/>
          <a:p>
            <a:pPr eaLnBrk="1" hangingPunct="1"/>
            <a:r>
              <a:rPr lang="en-US">
                <a:latin typeface="Arial" charset="0"/>
              </a:rPr>
              <a:t>Hippo tail photo</a:t>
            </a:r>
          </a:p>
        </p:txBody>
      </p:sp>
      <p:pic>
        <p:nvPicPr>
          <p:cNvPr id="279554" name="Picture 3" descr="hippo tail OH"/>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5" name="Oval 4"/>
          <p:cNvSpPr>
            <a:spLocks noChangeArrowheads="1"/>
          </p:cNvSpPr>
          <p:nvPr/>
        </p:nvSpPr>
        <p:spPr bwMode="auto">
          <a:xfrm>
            <a:off x="2286000" y="685800"/>
            <a:ext cx="1524000" cy="2667000"/>
          </a:xfrm>
          <a:prstGeom prst="ellipse">
            <a:avLst/>
          </a:prstGeom>
          <a:noFill/>
          <a:ln w="152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Brachiosaur 0085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2" name="Rectangle 3"/>
          <p:cNvSpPr>
            <a:spLocks noChangeArrowheads="1"/>
          </p:cNvSpPr>
          <p:nvPr>
            <p:ph type="title"/>
          </p:nvPr>
        </p:nvSpPr>
        <p:spPr/>
        <p:txBody>
          <a:bodyPr/>
          <a:lstStyle/>
          <a:p>
            <a:pPr eaLnBrk="1" hangingPunct="1"/>
            <a:r>
              <a:rPr lang="en-US">
                <a:latin typeface="Myriad Pro Light" charset="0"/>
              </a:rPr>
              <a:t>Brachiosaur 00852</a:t>
            </a:r>
          </a:p>
        </p:txBody>
      </p:sp>
      <p:sp>
        <p:nvSpPr>
          <p:cNvPr id="281603" name="Text Box 5"/>
          <p:cNvSpPr txBox="1">
            <a:spLocks noChangeArrowheads="1"/>
          </p:cNvSpPr>
          <p:nvPr/>
        </p:nvSpPr>
        <p:spPr bwMode="auto">
          <a:xfrm>
            <a:off x="0" y="6019800"/>
            <a:ext cx="9144000" cy="9461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5600" b="1">
                <a:solidFill>
                  <a:srgbClr val="FFFFFF"/>
                </a:solidFill>
                <a:cs typeface="Arial" charset="0"/>
              </a:rPr>
              <a:t>БРАХИОЗАВР</a:t>
            </a:r>
            <a:endParaRPr lang="en-US" sz="5600" b="1">
              <a:solidFill>
                <a:srgbClr val="FFFFFF"/>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4" descr="What Happened 0008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175"/>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 Box 5"/>
          <p:cNvSpPr txBox="1">
            <a:spLocks noChangeArrowheads="1"/>
          </p:cNvSpPr>
          <p:nvPr/>
        </p:nvSpPr>
        <p:spPr bwMode="auto">
          <a:xfrm>
            <a:off x="1644650" y="1752600"/>
            <a:ext cx="5822950" cy="2287588"/>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ru-RU" sz="4800" b="1" smtClean="0">
                <a:solidFill>
                  <a:srgbClr val="FFFFFF"/>
                </a:solidFill>
                <a:effectLst>
                  <a:outerShdw blurRad="38100" dist="38100" dir="2700000" algn="tl">
                    <a:srgbClr val="808080"/>
                  </a:outerShdw>
                </a:effectLst>
                <a:cs typeface="+mn-cs"/>
              </a:rPr>
              <a:t>ЧТО СЛУЧИЛОСЬ С ДИНОЗАВРАМИ?</a:t>
            </a:r>
            <a:endParaRPr lang="en-US" sz="4800" b="1" smtClean="0">
              <a:solidFill>
                <a:srgbClr val="FFFFFF"/>
              </a:solidFill>
              <a:effectLst>
                <a:outerShdw blurRad="38100" dist="38100" dir="2700000" algn="tl">
                  <a:srgbClr val="808080"/>
                </a:outerShdw>
              </a:effectLst>
              <a:cs typeface="+mn-cs"/>
            </a:endParaRP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Grp="1" noChangeArrowheads="1"/>
          </p:cNvSpPr>
          <p:nvPr>
            <p:ph type="title" idx="4294967295"/>
          </p:nvPr>
        </p:nvSpPr>
        <p:spPr/>
        <p:txBody>
          <a:bodyPr/>
          <a:lstStyle/>
          <a:p>
            <a:pPr eaLnBrk="1" hangingPunct="1"/>
            <a:r>
              <a:rPr lang="en-US">
                <a:latin typeface="Arial" charset="0"/>
              </a:rPr>
              <a:t>Evolution Millions of Years + Creation 01133</a:t>
            </a:r>
          </a:p>
        </p:txBody>
      </p:sp>
      <p:pic>
        <p:nvPicPr>
          <p:cNvPr id="284674" name="Picture 5" descr="\\.psf\Host\Users\mmurphy\Desktop\Evol Mil of Yrs + Crea 01133.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5" name="TextBox 1"/>
          <p:cNvSpPr txBox="1">
            <a:spLocks noChangeArrowheads="1"/>
          </p:cNvSpPr>
          <p:nvPr/>
        </p:nvSpPr>
        <p:spPr bwMode="auto">
          <a:xfrm>
            <a:off x="76200" y="65088"/>
            <a:ext cx="335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4000" b="1"/>
              <a:t>ЭВОЛЮЦИЯ</a:t>
            </a:r>
            <a:endParaRPr lang="en-US" sz="4000" b="1"/>
          </a:p>
          <a:p>
            <a:pPr algn="ctr" eaLnBrk="1" hangingPunct="1"/>
            <a:r>
              <a:rPr lang="ru-RU" b="1"/>
              <a:t>МИЛЛИОНЫ ЛЕТ</a:t>
            </a:r>
            <a:endParaRPr lang="en-US" b="1"/>
          </a:p>
        </p:txBody>
      </p:sp>
      <p:sp>
        <p:nvSpPr>
          <p:cNvPr id="284676" name="TextBox 8"/>
          <p:cNvSpPr txBox="1">
            <a:spLocks noChangeArrowheads="1"/>
          </p:cNvSpPr>
          <p:nvPr/>
        </p:nvSpPr>
        <p:spPr bwMode="auto">
          <a:xfrm>
            <a:off x="6019800" y="2743200"/>
            <a:ext cx="220980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2000"/>
              </a:lnSpc>
            </a:pPr>
            <a:r>
              <a:rPr lang="ru-RU" sz="2000" b="1"/>
              <a:t>Существование человека</a:t>
            </a:r>
            <a:endParaRPr lang="en-US" sz="2000" b="1"/>
          </a:p>
        </p:txBody>
      </p:sp>
      <p:sp>
        <p:nvSpPr>
          <p:cNvPr id="284677" name="TextBox 2"/>
          <p:cNvSpPr txBox="1">
            <a:spLocks noChangeArrowheads="1"/>
          </p:cNvSpPr>
          <p:nvPr/>
        </p:nvSpPr>
        <p:spPr bwMode="auto">
          <a:xfrm rot="-900755">
            <a:off x="2603500" y="1403350"/>
            <a:ext cx="3735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6600" b="1">
                <a:solidFill>
                  <a:schemeClr val="bg1"/>
                </a:solidFill>
              </a:rPr>
              <a:t>СМЕРТЬ</a:t>
            </a:r>
            <a:endParaRPr lang="en-US" sz="6600" b="1">
              <a:solidFill>
                <a:schemeClr val="bg1"/>
              </a:solidFill>
            </a:endParaRPr>
          </a:p>
        </p:txBody>
      </p:sp>
      <p:sp>
        <p:nvSpPr>
          <p:cNvPr id="284678" name="TextBox 10"/>
          <p:cNvSpPr txBox="1">
            <a:spLocks noChangeArrowheads="1"/>
          </p:cNvSpPr>
          <p:nvPr/>
        </p:nvSpPr>
        <p:spPr bwMode="auto">
          <a:xfrm rot="-900755">
            <a:off x="2354263" y="2276475"/>
            <a:ext cx="4573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800" b="1">
                <a:solidFill>
                  <a:schemeClr val="bg1"/>
                </a:solidFill>
              </a:rPr>
              <a:t>Страдания</a:t>
            </a:r>
            <a:r>
              <a:rPr lang="en-US" sz="1800" b="1">
                <a:solidFill>
                  <a:schemeClr val="bg1"/>
                </a:solidFill>
              </a:rPr>
              <a:t> </a:t>
            </a:r>
            <a:r>
              <a:rPr lang="ru-RU" sz="1800" b="1">
                <a:solidFill>
                  <a:schemeClr val="bg1"/>
                </a:solidFill>
              </a:rPr>
              <a:t>Болезнь</a:t>
            </a:r>
            <a:r>
              <a:rPr lang="en-US" sz="1800" b="1">
                <a:solidFill>
                  <a:schemeClr val="bg1"/>
                </a:solidFill>
              </a:rPr>
              <a:t> </a:t>
            </a:r>
            <a:r>
              <a:rPr lang="ru-RU" sz="1800" b="1">
                <a:solidFill>
                  <a:schemeClr val="bg1"/>
                </a:solidFill>
              </a:rPr>
              <a:t>Кровопролитие</a:t>
            </a:r>
            <a:endParaRPr lang="en-US" sz="1800" b="1">
              <a:solidFill>
                <a:schemeClr val="bg1"/>
              </a:solidFill>
            </a:endParaRPr>
          </a:p>
        </p:txBody>
      </p:sp>
      <p:sp>
        <p:nvSpPr>
          <p:cNvPr id="284679" name="TextBox 11"/>
          <p:cNvSpPr txBox="1">
            <a:spLocks noChangeArrowheads="1"/>
          </p:cNvSpPr>
          <p:nvPr/>
        </p:nvSpPr>
        <p:spPr bwMode="auto">
          <a:xfrm>
            <a:off x="0" y="3505200"/>
            <a:ext cx="388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4000" b="1">
                <a:solidFill>
                  <a:srgbClr val="008000"/>
                </a:solidFill>
              </a:rPr>
              <a:t>СОТВОРЕНИЕ</a:t>
            </a:r>
            <a:endParaRPr lang="en-US" sz="4000" b="1">
              <a:solidFill>
                <a:srgbClr val="008000"/>
              </a:solidFill>
            </a:endParaRPr>
          </a:p>
        </p:txBody>
      </p:sp>
      <p:sp>
        <p:nvSpPr>
          <p:cNvPr id="284680" name="TextBox 12"/>
          <p:cNvSpPr txBox="1">
            <a:spLocks noChangeArrowheads="1"/>
          </p:cNvSpPr>
          <p:nvPr/>
        </p:nvSpPr>
        <p:spPr bwMode="auto">
          <a:xfrm>
            <a:off x="762000" y="4424363"/>
            <a:ext cx="19812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2000"/>
              </a:lnSpc>
            </a:pPr>
            <a:r>
              <a:rPr lang="ru-RU" sz="2000" b="1">
                <a:solidFill>
                  <a:schemeClr val="bg1"/>
                </a:solidFill>
              </a:rPr>
              <a:t>Действия человека</a:t>
            </a:r>
            <a:endParaRPr lang="en-US" sz="2000" b="1">
              <a:solidFill>
                <a:schemeClr val="bg1"/>
              </a:solidFill>
            </a:endParaRPr>
          </a:p>
        </p:txBody>
      </p:sp>
      <p:sp>
        <p:nvSpPr>
          <p:cNvPr id="284681" name="TextBox 13"/>
          <p:cNvSpPr txBox="1">
            <a:spLocks noChangeArrowheads="1"/>
          </p:cNvSpPr>
          <p:nvPr/>
        </p:nvSpPr>
        <p:spPr bwMode="auto">
          <a:xfrm rot="1880236">
            <a:off x="4008438" y="5038725"/>
            <a:ext cx="21050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5600" b="1">
                <a:solidFill>
                  <a:schemeClr val="bg1"/>
                </a:solidFill>
              </a:rPr>
              <a:t>ГРЕХ</a:t>
            </a:r>
            <a:endParaRPr lang="en-US" sz="5600" b="1">
              <a:solidFill>
                <a:schemeClr val="bg1"/>
              </a:solidFill>
            </a:endParaRPr>
          </a:p>
        </p:txBody>
      </p:sp>
      <p:sp>
        <p:nvSpPr>
          <p:cNvPr id="284682" name="TextBox 14"/>
          <p:cNvSpPr txBox="1">
            <a:spLocks noChangeArrowheads="1"/>
          </p:cNvSpPr>
          <p:nvPr/>
        </p:nvSpPr>
        <p:spPr bwMode="auto">
          <a:xfrm>
            <a:off x="6651625" y="5405438"/>
            <a:ext cx="205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2000" b="1"/>
              <a:t>СМЕРТЬ</a:t>
            </a:r>
            <a:endParaRPr lang="en-US" sz="2000" b="1"/>
          </a:p>
        </p:txBody>
      </p:sp>
      <p:sp>
        <p:nvSpPr>
          <p:cNvPr id="2410500" name="Rectangle 4"/>
          <p:cNvSpPr>
            <a:spLocks noChangeArrowheads="1"/>
          </p:cNvSpPr>
          <p:nvPr/>
        </p:nvSpPr>
        <p:spPr bwMode="auto">
          <a:xfrm>
            <a:off x="0" y="0"/>
            <a:ext cx="9144000" cy="3581400"/>
          </a:xfrm>
          <a:prstGeom prst="rect">
            <a:avLst/>
          </a:prstGeom>
          <a:solidFill>
            <a:schemeClr val="tx1"/>
          </a:solidFill>
          <a:ln w="9525">
            <a:solidFill>
              <a:schemeClr val="tx1"/>
            </a:solidFill>
            <a:miter lim="800000"/>
            <a:headEnd/>
            <a:tailEnd/>
          </a:ln>
        </p:spPr>
        <p:txBody>
          <a:bodyPr wrap="none" anchor="ctr"/>
          <a:lstStyle/>
          <a:p>
            <a:pPr algn="ct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2410500"/>
                                        </p:tgtEl>
                                      </p:cBhvr>
                                    </p:animEffect>
                                    <p:set>
                                      <p:cBhvr>
                                        <p:cTn id="7" dur="1" fill="hold">
                                          <p:stCondLst>
                                            <p:cond delay="499"/>
                                          </p:stCondLst>
                                        </p:cTn>
                                        <p:tgtEl>
                                          <p:spTgt spid="24105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0500"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21"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tx1"/>
                </a:solidFill>
                <a:latin typeface="Arial" charset="0"/>
              </a:rPr>
              <a:t>John 12:24 NAS</a:t>
            </a:r>
          </a:p>
        </p:txBody>
      </p:sp>
      <p:pic>
        <p:nvPicPr>
          <p:cNvPr id="28672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3" name="Text Box 4"/>
          <p:cNvSpPr txBox="1">
            <a:spLocks noChangeArrowheads="1"/>
          </p:cNvSpPr>
          <p:nvPr/>
        </p:nvSpPr>
        <p:spPr bwMode="auto">
          <a:xfrm>
            <a:off x="914400" y="1524000"/>
            <a:ext cx="7315200" cy="40814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ru-RU" sz="3600" b="1">
                <a:solidFill>
                  <a:schemeClr val="bg1"/>
                </a:solidFill>
                <a:cs typeface="Arial" charset="0"/>
              </a:rPr>
              <a:t>И сказал Господь Бог змею: «За то, что ты сделал это</a:t>
            </a:r>
            <a:r>
              <a:rPr lang="en-US" sz="3600" b="1">
                <a:solidFill>
                  <a:schemeClr val="bg1"/>
                </a:solidFill>
                <a:cs typeface="Arial" charset="0"/>
              </a:rPr>
              <a:t>, </a:t>
            </a:r>
            <a:r>
              <a:rPr lang="ru-RU" sz="3600" b="1">
                <a:solidFill>
                  <a:srgbClr val="FFFF00"/>
                </a:solidFill>
                <a:cs typeface="Arial" charset="0"/>
              </a:rPr>
              <a:t>проклят ты пред всеми скотами и пред всеми зверями полевыми</a:t>
            </a:r>
            <a:r>
              <a:rPr lang="en-US" sz="3600" b="1">
                <a:solidFill>
                  <a:schemeClr val="bg1"/>
                </a:solidFill>
                <a:cs typeface="Arial" charset="0"/>
              </a:rPr>
              <a:t>; </a:t>
            </a:r>
            <a:r>
              <a:rPr lang="ru-RU" sz="3600" b="1">
                <a:solidFill>
                  <a:schemeClr val="bg1"/>
                </a:solidFill>
                <a:cs typeface="Arial" charset="0"/>
              </a:rPr>
              <a:t>ты будешь ходить на чреве твоем и будешь есть прах во все дни жизни твоей...»</a:t>
            </a:r>
            <a:endParaRPr lang="en-US" sz="3600" b="1">
              <a:solidFill>
                <a:schemeClr val="bg1"/>
              </a:solidFill>
              <a:cs typeface="Arial" charset="0"/>
            </a:endParaRPr>
          </a:p>
        </p:txBody>
      </p:sp>
      <p:sp>
        <p:nvSpPr>
          <p:cNvPr id="286724" name="Text Box 5"/>
          <p:cNvSpPr txBox="1">
            <a:spLocks noChangeArrowheads="1"/>
          </p:cNvSpPr>
          <p:nvPr/>
        </p:nvSpPr>
        <p:spPr bwMode="auto">
          <a:xfrm>
            <a:off x="914400" y="457200"/>
            <a:ext cx="7239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3:14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Grp="1" noChangeArrowheads="1"/>
          </p:cNvSpPr>
          <p:nvPr>
            <p:ph type="title" idx="4294967295"/>
          </p:nvPr>
        </p:nvSpPr>
        <p:spPr/>
        <p:txBody>
          <a:bodyPr/>
          <a:lstStyle/>
          <a:p>
            <a:pPr eaLnBrk="1" hangingPunct="1"/>
            <a:r>
              <a:rPr lang="nn-NO">
                <a:latin typeface="Arial" charset="0"/>
                <a:ea typeface="ＭＳ Ｐゴシック" charset="0"/>
              </a:rPr>
              <a:t>Rom. 8:22 NAS—groaning creation 00792</a:t>
            </a:r>
            <a:endParaRPr lang="en-US">
              <a:latin typeface="Arial" charset="0"/>
              <a:ea typeface="ＭＳ Ｐゴシック" charset="0"/>
            </a:endParaRPr>
          </a:p>
        </p:txBody>
      </p:sp>
      <p:pic>
        <p:nvPicPr>
          <p:cNvPr id="288770" name="Picture 3" descr="Sin Rom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1" name="Text Box 4"/>
          <p:cNvSpPr txBox="1">
            <a:spLocks noChangeArrowheads="1"/>
          </p:cNvSpPr>
          <p:nvPr/>
        </p:nvSpPr>
        <p:spPr bwMode="auto">
          <a:xfrm>
            <a:off x="533400" y="1371600"/>
            <a:ext cx="2743200" cy="2308225"/>
          </a:xfrm>
          <a:prstGeom prst="rect">
            <a:avLst/>
          </a:prstGeom>
          <a:noFill/>
          <a:ln>
            <a:noFill/>
          </a:ln>
          <a:effectLst>
            <a:outerShdw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ru-RU" sz="3600" b="1">
                <a:solidFill>
                  <a:srgbClr val="FFFF00"/>
                </a:solidFill>
                <a:latin typeface="Arial Narrow" charset="0"/>
                <a:cs typeface="Arial" charset="0"/>
              </a:rPr>
              <a:t>Ибо знаем, что вся тварь совокупно стенает</a:t>
            </a:r>
            <a:endParaRPr lang="en-US" sz="3600" b="1">
              <a:solidFill>
                <a:srgbClr val="FFFF00"/>
              </a:solidFill>
              <a:latin typeface="Arial Narrow" charset="0"/>
              <a:cs typeface="Arial" charset="0"/>
            </a:endParaRPr>
          </a:p>
        </p:txBody>
      </p:sp>
      <p:sp>
        <p:nvSpPr>
          <p:cNvPr id="288772" name="Text Box 5"/>
          <p:cNvSpPr txBox="1">
            <a:spLocks noChangeArrowheads="1"/>
          </p:cNvSpPr>
          <p:nvPr/>
        </p:nvSpPr>
        <p:spPr bwMode="auto">
          <a:xfrm>
            <a:off x="5943600" y="3136900"/>
            <a:ext cx="2743200" cy="979488"/>
          </a:xfrm>
          <a:prstGeom prst="rect">
            <a:avLst/>
          </a:prstGeom>
          <a:noFill/>
          <a:ln>
            <a:noFill/>
          </a:ln>
          <a:effectLst>
            <a:outerShdw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80000"/>
              </a:lnSpc>
              <a:spcBef>
                <a:spcPct val="50000"/>
              </a:spcBef>
            </a:pPr>
            <a:r>
              <a:rPr lang="ru-RU" sz="3600" b="1">
                <a:solidFill>
                  <a:srgbClr val="FFFF00"/>
                </a:solidFill>
                <a:latin typeface="Arial Narrow" charset="0"/>
                <a:cs typeface="Arial" charset="0"/>
              </a:rPr>
              <a:t>и мучится доныне</a:t>
            </a:r>
            <a:endParaRPr lang="en-US" sz="3600" b="1">
              <a:solidFill>
                <a:srgbClr val="FFFF00"/>
              </a:solidFill>
              <a:latin typeface="Arial Narrow" charset="0"/>
              <a:cs typeface="Arial" charset="0"/>
            </a:endParaRPr>
          </a:p>
        </p:txBody>
      </p:sp>
      <p:sp>
        <p:nvSpPr>
          <p:cNvPr id="288773" name="Text Box 6"/>
          <p:cNvSpPr txBox="1">
            <a:spLocks noChangeArrowheads="1"/>
          </p:cNvSpPr>
          <p:nvPr/>
        </p:nvSpPr>
        <p:spPr bwMode="auto">
          <a:xfrm>
            <a:off x="5334000" y="4267200"/>
            <a:ext cx="3352800" cy="336550"/>
          </a:xfrm>
          <a:prstGeom prst="rect">
            <a:avLst/>
          </a:prstGeom>
          <a:noFill/>
          <a:ln>
            <a:noFill/>
          </a:ln>
          <a:effectLst>
            <a:outerShdw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80000"/>
              </a:lnSpc>
              <a:spcBef>
                <a:spcPct val="50000"/>
              </a:spcBef>
            </a:pPr>
            <a:r>
              <a:rPr lang="ru-RU" sz="2000" b="1">
                <a:solidFill>
                  <a:srgbClr val="FFFF00"/>
                </a:solidFill>
                <a:latin typeface="Arial Narrow" charset="0"/>
                <a:cs typeface="Arial" charset="0"/>
              </a:rPr>
              <a:t>Римлянам</a:t>
            </a:r>
            <a:r>
              <a:rPr lang="en-US" sz="2000" b="1">
                <a:solidFill>
                  <a:srgbClr val="FFFF00"/>
                </a:solidFill>
                <a:latin typeface="Arial Narrow" charset="0"/>
                <a:cs typeface="Arial" charset="0"/>
              </a:rPr>
              <a:t> 8:22</a:t>
            </a:r>
          </a:p>
        </p:txBody>
      </p:sp>
      <p:sp>
        <p:nvSpPr>
          <p:cNvPr id="288774" name="WordArt 4"/>
          <p:cNvSpPr>
            <a:spLocks noChangeArrowheads="1" noChangeShapeType="1" noTextEdit="1"/>
          </p:cNvSpPr>
          <p:nvPr/>
        </p:nvSpPr>
        <p:spPr bwMode="auto">
          <a:xfrm>
            <a:off x="3276600" y="2667000"/>
            <a:ext cx="2743200" cy="12954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pPr algn="ctr"/>
            <a:r>
              <a:rPr lang="bg-BG" sz="3600" kern="10">
                <a:ln w="9525">
                  <a:round/>
                  <a:headEnd/>
                  <a:tailEnd/>
                </a:ln>
                <a:gradFill rotWithShape="1">
                  <a:gsLst>
                    <a:gs pos="0">
                      <a:srgbClr val="FFE701"/>
                    </a:gs>
                    <a:gs pos="100000">
                      <a:srgbClr val="FE3E02"/>
                    </a:gs>
                  </a:gsLst>
                  <a:lin ang="5400000" scaled="1"/>
                </a:gradFill>
                <a:latin typeface="Impact"/>
                <a:ea typeface="Impact"/>
                <a:cs typeface="Impact"/>
              </a:rPr>
              <a:t>ГРЕХ</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p:nvPr>
        </p:nvSpPr>
        <p:spPr/>
        <p:txBody>
          <a:bodyPr/>
          <a:lstStyle/>
          <a:p>
            <a:pPr eaLnBrk="1" hangingPunct="1"/>
            <a:r>
              <a:rPr lang="en-US">
                <a:latin typeface="Arial" charset="0"/>
              </a:rPr>
              <a:t>Tyrannosaurus Eating</a:t>
            </a:r>
          </a:p>
        </p:txBody>
      </p:sp>
      <p:pic>
        <p:nvPicPr>
          <p:cNvPr id="29081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ctrTitle"/>
          </p:nvPr>
        </p:nvSpPr>
        <p:spPr/>
        <p:txBody>
          <a:bodyPr/>
          <a:lstStyle/>
          <a:p>
            <a:pPr eaLnBrk="1" hangingPunct="1"/>
            <a:r>
              <a:rPr lang="en-US">
                <a:latin typeface="Arial" charset="0"/>
              </a:rPr>
              <a:t>Cancer-Tumors-Arthritis</a:t>
            </a:r>
          </a:p>
        </p:txBody>
      </p:sp>
      <p:pic>
        <p:nvPicPr>
          <p:cNvPr id="292866" name="Picture 3" descr="T rex Fossil Disease 0166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5" name="Text Box 4"/>
          <p:cNvSpPr txBox="1">
            <a:spLocks noChangeArrowheads="1"/>
          </p:cNvSpPr>
          <p:nvPr/>
        </p:nvSpPr>
        <p:spPr bwMode="auto">
          <a:xfrm>
            <a:off x="4191000" y="6000750"/>
            <a:ext cx="3352800" cy="6572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80000"/>
              </a:lnSpc>
              <a:spcBef>
                <a:spcPct val="50000"/>
              </a:spcBef>
              <a:defRPr/>
            </a:pPr>
            <a:r>
              <a:rPr lang="ru-RU" sz="4400" b="1" dirty="0" smtClean="0">
                <a:solidFill>
                  <a:srgbClr val="FFFFFF"/>
                </a:solidFill>
                <a:latin typeface="Futura Md BT" charset="0"/>
              </a:rPr>
              <a:t>АРТРИТ</a:t>
            </a:r>
            <a:endParaRPr lang="en-US" sz="4400" b="1" dirty="0" smtClean="0">
              <a:solidFill>
                <a:srgbClr val="FFFFFF"/>
              </a:solidFill>
              <a:latin typeface="Futura Md BT" charset="0"/>
            </a:endParaRPr>
          </a:p>
        </p:txBody>
      </p:sp>
      <p:sp>
        <p:nvSpPr>
          <p:cNvPr id="259076" name="Text Box 5"/>
          <p:cNvSpPr txBox="1">
            <a:spLocks noChangeArrowheads="1"/>
          </p:cNvSpPr>
          <p:nvPr/>
        </p:nvSpPr>
        <p:spPr bwMode="auto">
          <a:xfrm>
            <a:off x="0" y="3505200"/>
            <a:ext cx="3352800" cy="6572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ru-RU" sz="4400" b="1" dirty="0" smtClean="0">
                <a:solidFill>
                  <a:schemeClr val="bg1"/>
                </a:solidFill>
                <a:latin typeface="Futura Md BT" charset="0"/>
              </a:rPr>
              <a:t>РАК</a:t>
            </a:r>
            <a:endParaRPr lang="en-US" sz="4400" b="1" dirty="0" smtClean="0">
              <a:solidFill>
                <a:schemeClr val="bg1"/>
              </a:solidFill>
              <a:latin typeface="Futura Md BT" charset="0"/>
            </a:endParaRPr>
          </a:p>
        </p:txBody>
      </p:sp>
      <p:sp>
        <p:nvSpPr>
          <p:cNvPr id="292869" name="Text Box 6"/>
          <p:cNvSpPr txBox="1">
            <a:spLocks noChangeArrowheads="1"/>
          </p:cNvSpPr>
          <p:nvPr/>
        </p:nvSpPr>
        <p:spPr bwMode="auto">
          <a:xfrm>
            <a:off x="4495800" y="228600"/>
            <a:ext cx="3352800" cy="1165225"/>
          </a:xfrm>
          <a:prstGeom prst="rect">
            <a:avLst/>
          </a:prstGeom>
          <a:noFill/>
          <a:ln>
            <a:noFill/>
          </a:ln>
          <a:effectLst>
            <a:outerShdw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ru-RU" sz="4400" b="1">
                <a:solidFill>
                  <a:schemeClr val="bg1"/>
                </a:solidFill>
                <a:latin typeface="Futura Md BT" charset="0"/>
              </a:rPr>
              <a:t>ОПУХОЛИ МОЗГА</a:t>
            </a:r>
            <a:endParaRPr lang="en-US" sz="4400" b="1">
              <a:solidFill>
                <a:schemeClr val="bg1"/>
              </a:solidFill>
              <a:latin typeface="Futura Md BT"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p:nvPr>
        </p:nvSpPr>
        <p:spPr/>
        <p:txBody>
          <a:bodyPr/>
          <a:lstStyle/>
          <a:p>
            <a:pPr eaLnBrk="1" hangingPunct="1"/>
            <a:r>
              <a:rPr lang="en-US">
                <a:latin typeface="Arial" charset="0"/>
              </a:rPr>
              <a:t>A&amp;E on bones animated</a:t>
            </a:r>
          </a:p>
        </p:txBody>
      </p:sp>
      <p:pic>
        <p:nvPicPr>
          <p:cNvPr id="294914" name="Picture 3" descr="A+E on Bones 00740"/>
          <p:cNvPicPr>
            <a:picLocks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3124200"/>
          </a:xfrm>
          <a:noFill/>
        </p:spPr>
      </p:pic>
      <p:pic>
        <p:nvPicPr>
          <p:cNvPr id="5737476" name="Picture 4"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124200"/>
            <a:ext cx="9144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6" name="TextBox 4"/>
          <p:cNvSpPr txBox="1">
            <a:spLocks noChangeArrowheads="1"/>
          </p:cNvSpPr>
          <p:nvPr/>
        </p:nvSpPr>
        <p:spPr bwMode="auto">
          <a:xfrm>
            <a:off x="3962400" y="228600"/>
            <a:ext cx="1143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1200" b="1"/>
              <a:t>О, Адам! Это такой прекрасный мир!</a:t>
            </a:r>
            <a:endParaRPr lang="en-US" sz="1200" b="1"/>
          </a:p>
        </p:txBody>
      </p:sp>
      <p:sp>
        <p:nvSpPr>
          <p:cNvPr id="294917" name="TextBox 5"/>
          <p:cNvSpPr txBox="1">
            <a:spLocks noChangeArrowheads="1"/>
          </p:cNvSpPr>
          <p:nvPr/>
        </p:nvSpPr>
        <p:spPr bwMode="auto">
          <a:xfrm>
            <a:off x="5334000" y="228600"/>
            <a:ext cx="121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1200" b="1"/>
              <a:t>Да, Ева! «Хорошо весьма», как и сказал Бог!</a:t>
            </a:r>
            <a:endParaRPr lang="en-US" sz="1200" b="1"/>
          </a:p>
        </p:txBody>
      </p:sp>
      <p:sp>
        <p:nvSpPr>
          <p:cNvPr id="294918" name="TextBox 6"/>
          <p:cNvSpPr txBox="1">
            <a:spLocks noChangeArrowheads="1"/>
          </p:cNvSpPr>
          <p:nvPr/>
        </p:nvSpPr>
        <p:spPr bwMode="auto">
          <a:xfrm rot="-293716">
            <a:off x="3440113" y="1701800"/>
            <a:ext cx="609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200" b="1"/>
              <a:t>РАЙ</a:t>
            </a:r>
            <a:endParaRPr lang="en-US" sz="1200" b="1"/>
          </a:p>
        </p:txBody>
      </p:sp>
      <p:sp>
        <p:nvSpPr>
          <p:cNvPr id="8" name="TextBox 7"/>
          <p:cNvSpPr txBox="1">
            <a:spLocks noChangeArrowheads="1"/>
          </p:cNvSpPr>
          <p:nvPr/>
        </p:nvSpPr>
        <p:spPr bwMode="auto">
          <a:xfrm>
            <a:off x="6096000" y="3962400"/>
            <a:ext cx="160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1800" b="1">
                <a:solidFill>
                  <a:schemeClr val="bg1"/>
                </a:solidFill>
              </a:rPr>
              <a:t>Летопись</a:t>
            </a:r>
          </a:p>
          <a:p>
            <a:pPr algn="ctr" eaLnBrk="1" hangingPunct="1"/>
            <a:r>
              <a:rPr lang="ru-RU" sz="1800" b="1">
                <a:solidFill>
                  <a:schemeClr val="bg1"/>
                </a:solidFill>
              </a:rPr>
              <a:t>ископаемых</a:t>
            </a:r>
            <a:endParaRPr lang="en-US" sz="1800" b="1">
              <a:solidFill>
                <a:schemeClr val="bg1"/>
              </a:solidFill>
            </a:endParaRPr>
          </a:p>
        </p:txBody>
      </p:sp>
      <p:sp>
        <p:nvSpPr>
          <p:cNvPr id="9" name="TextBox 8"/>
          <p:cNvSpPr txBox="1">
            <a:spLocks noChangeArrowheads="1"/>
          </p:cNvSpPr>
          <p:nvPr/>
        </p:nvSpPr>
        <p:spPr bwMode="auto">
          <a:xfrm>
            <a:off x="1447800" y="35814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1800" b="1">
                <a:solidFill>
                  <a:srgbClr val="FFFF00"/>
                </a:solidFill>
              </a:rPr>
              <a:t>Миллионы лет</a:t>
            </a:r>
            <a:endParaRPr lang="en-US" sz="1800" b="1">
              <a:solidFill>
                <a:srgbClr val="FFFF00"/>
              </a:solidFill>
            </a:endParaRPr>
          </a:p>
        </p:txBody>
      </p:sp>
      <p:sp>
        <p:nvSpPr>
          <p:cNvPr id="10" name="TextBox 9"/>
          <p:cNvSpPr txBox="1"/>
          <p:nvPr/>
        </p:nvSpPr>
        <p:spPr>
          <a:xfrm>
            <a:off x="3200400" y="3505200"/>
            <a:ext cx="2819400" cy="3323987"/>
          </a:xfrm>
          <a:prstGeom prst="rect">
            <a:avLst/>
          </a:prstGeom>
          <a:noFill/>
        </p:spPr>
        <p:txBody>
          <a:bodyPr>
            <a:spAutoFit/>
            <a:scene3d>
              <a:camera prst="orthographicFront"/>
              <a:lightRig rig="threePt" dir="t"/>
            </a:scene3d>
            <a:sp3d extrusionH="57150">
              <a:bevelT w="82550" h="38100" prst="coolSlant"/>
            </a:sp3d>
          </a:bodyPr>
          <a:lstStyle/>
          <a:p>
            <a:pPr algn="ctr">
              <a:defRPr/>
            </a:pPr>
            <a:r>
              <a:rPr lang="ru-RU" sz="3000" b="1" dirty="0">
                <a:ln w="1905">
                  <a:solidFill>
                    <a:schemeClr val="tx1"/>
                  </a:solidFill>
                </a:ln>
                <a:solidFill>
                  <a:srgbClr val="FF0000"/>
                </a:solidFill>
                <a:effectLst>
                  <a:outerShdw blurRad="38100" dist="38100" dir="2700000" algn="tl">
                    <a:srgbClr val="000000">
                      <a:alpha val="43137"/>
                    </a:srgbClr>
                  </a:outerShdw>
                </a:effectLst>
                <a:ea typeface="+mn-ea"/>
                <a:cs typeface="+mn-cs"/>
              </a:rPr>
              <a:t>БОЛЬ</a:t>
            </a:r>
          </a:p>
          <a:p>
            <a:pPr algn="ctr">
              <a:defRPr/>
            </a:pPr>
            <a:r>
              <a:rPr lang="ru-RU" sz="3000" b="1" dirty="0">
                <a:ln w="1905">
                  <a:solidFill>
                    <a:schemeClr val="tx1"/>
                  </a:solidFill>
                </a:ln>
                <a:solidFill>
                  <a:srgbClr val="FF0000"/>
                </a:solidFill>
                <a:effectLst>
                  <a:outerShdw blurRad="38100" dist="38100" dir="2700000" algn="tl">
                    <a:srgbClr val="000000">
                      <a:alpha val="43137"/>
                    </a:srgbClr>
                  </a:outerShdw>
                </a:effectLst>
                <a:ea typeface="+mn-ea"/>
                <a:cs typeface="+mn-cs"/>
              </a:rPr>
              <a:t>СМЕРТЬ</a:t>
            </a:r>
          </a:p>
          <a:p>
            <a:pPr algn="ctr">
              <a:defRPr/>
            </a:pPr>
            <a:r>
              <a:rPr lang="ru-RU" sz="3000" b="1" dirty="0">
                <a:ln w="1905">
                  <a:solidFill>
                    <a:schemeClr val="tx1"/>
                  </a:solidFill>
                </a:ln>
                <a:solidFill>
                  <a:srgbClr val="FF0000"/>
                </a:solidFill>
                <a:effectLst>
                  <a:outerShdw blurRad="38100" dist="38100" dir="2700000" algn="tl">
                    <a:srgbClr val="000000">
                      <a:alpha val="43137"/>
                    </a:srgbClr>
                  </a:outerShdw>
                </a:effectLst>
                <a:ea typeface="+mn-ea"/>
                <a:cs typeface="+mn-cs"/>
              </a:rPr>
              <a:t>УБИЙСТВО</a:t>
            </a:r>
          </a:p>
          <a:p>
            <a:pPr algn="ctr">
              <a:defRPr/>
            </a:pPr>
            <a:r>
              <a:rPr lang="ru-RU" sz="3000" b="1" dirty="0">
                <a:ln w="1905">
                  <a:solidFill>
                    <a:schemeClr val="tx1"/>
                  </a:solidFill>
                </a:ln>
                <a:solidFill>
                  <a:srgbClr val="FF0000"/>
                </a:solidFill>
                <a:effectLst>
                  <a:outerShdw blurRad="38100" dist="38100" dir="2700000" algn="tl">
                    <a:srgbClr val="000000">
                      <a:alpha val="43137"/>
                    </a:srgbClr>
                  </a:outerShdw>
                </a:effectLst>
                <a:ea typeface="+mn-ea"/>
                <a:cs typeface="+mn-cs"/>
              </a:rPr>
              <a:t>БОЛЕЗНЬ</a:t>
            </a:r>
          </a:p>
          <a:p>
            <a:pPr algn="ctr">
              <a:defRPr/>
            </a:pPr>
            <a:r>
              <a:rPr lang="ru-RU" sz="3000" b="1" dirty="0">
                <a:ln w="1905">
                  <a:solidFill>
                    <a:schemeClr val="tx1"/>
                  </a:solidFill>
                </a:ln>
                <a:solidFill>
                  <a:srgbClr val="FF0000"/>
                </a:solidFill>
                <a:effectLst>
                  <a:outerShdw blurRad="38100" dist="38100" dir="2700000" algn="tl">
                    <a:srgbClr val="000000">
                      <a:alpha val="43137"/>
                    </a:srgbClr>
                  </a:outerShdw>
                </a:effectLst>
                <a:ea typeface="+mn-ea"/>
                <a:cs typeface="+mn-cs"/>
              </a:rPr>
              <a:t>БОРЬБА</a:t>
            </a:r>
          </a:p>
          <a:p>
            <a:pPr algn="ctr">
              <a:defRPr/>
            </a:pPr>
            <a:r>
              <a:rPr lang="ru-RU" sz="3000" b="1" dirty="0">
                <a:ln w="1905">
                  <a:solidFill>
                    <a:schemeClr val="tx1"/>
                  </a:solidFill>
                </a:ln>
                <a:solidFill>
                  <a:srgbClr val="FF0000"/>
                </a:solidFill>
                <a:effectLst>
                  <a:outerShdw blurRad="38100" dist="38100" dir="2700000" algn="tl">
                    <a:srgbClr val="000000">
                      <a:alpha val="43137"/>
                    </a:srgbClr>
                  </a:outerShdw>
                </a:effectLst>
                <a:ea typeface="+mn-ea"/>
                <a:cs typeface="+mn-cs"/>
              </a:rPr>
              <a:t>СТРАДАНИЯ</a:t>
            </a:r>
          </a:p>
          <a:p>
            <a:pPr algn="ctr">
              <a:defRPr/>
            </a:pPr>
            <a:r>
              <a:rPr lang="ru-RU" sz="3000" b="1" dirty="0">
                <a:ln w="1905">
                  <a:solidFill>
                    <a:schemeClr val="tx1"/>
                  </a:solidFill>
                </a:ln>
                <a:solidFill>
                  <a:srgbClr val="FF0000"/>
                </a:solidFill>
                <a:effectLst>
                  <a:outerShdw blurRad="38100" dist="38100" dir="2700000" algn="tl">
                    <a:srgbClr val="000000">
                      <a:alpha val="43137"/>
                    </a:srgbClr>
                  </a:outerShdw>
                </a:effectLst>
                <a:ea typeface="+mn-ea"/>
                <a:cs typeface="+mn-cs"/>
              </a:rPr>
              <a:t>ВЫМИРАНИЕ</a:t>
            </a:r>
            <a:endParaRPr lang="en-US" sz="3000" b="1" dirty="0">
              <a:ln w="1905">
                <a:solidFill>
                  <a:schemeClr val="tx1"/>
                </a:solidFill>
              </a:ln>
              <a:solidFill>
                <a:srgbClr val="FF0000"/>
              </a:solidFill>
              <a:effectLst>
                <a:outerShdw blurRad="38100" dist="38100" dir="2700000" algn="tl">
                  <a:srgbClr val="000000">
                    <a:alpha val="43137"/>
                  </a:srgbClr>
                </a:outerShdw>
              </a:effectLst>
              <a:ea typeface="+mn-ea"/>
              <a:cs typeface="+mn-cs"/>
            </a:endParaRPr>
          </a:p>
        </p:txBody>
      </p:sp>
      <p:sp>
        <p:nvSpPr>
          <p:cNvPr id="12" name="WordArt 5"/>
          <p:cNvSpPr>
            <a:spLocks noChangeArrowheads="1" noChangeShapeType="1" noTextEdit="1"/>
          </p:cNvSpPr>
          <p:nvPr/>
        </p:nvSpPr>
        <p:spPr bwMode="auto">
          <a:xfrm>
            <a:off x="1752600" y="304800"/>
            <a:ext cx="5486400" cy="6248400"/>
          </a:xfrm>
          <a:prstGeom prst="rect">
            <a:avLst/>
          </a:prstGeom>
        </p:spPr>
        <p:txBody>
          <a:bodyPr wrap="none" fromWordArt="1">
            <a:prstTxWarp prst="textPlain">
              <a:avLst>
                <a:gd name="adj" fmla="val 50000"/>
              </a:avLst>
            </a:prstTxWarp>
          </a:bodyPr>
          <a:lstStyle/>
          <a:p>
            <a:r>
              <a:rPr lang="en-US" sz="3600" kern="10">
                <a:ln w="9525">
                  <a:solidFill>
                    <a:srgbClr val="003399"/>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737476"/>
                                        </p:tgtEl>
                                        <p:attrNameLst>
                                          <p:attrName>style.visibility</p:attrName>
                                        </p:attrNameLst>
                                      </p:cBhvr>
                                      <p:to>
                                        <p:strVal val="visible"/>
                                      </p:to>
                                    </p:set>
                                    <p:animEffect transition="in" filter="wipe(up)">
                                      <p:cBhvr>
                                        <p:cTn id="7" dur="500"/>
                                        <p:tgtEl>
                                          <p:spTgt spid="573747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ctrTitle"/>
          </p:nvPr>
        </p:nvSpPr>
        <p:spPr>
          <a:noFill/>
        </p:spPr>
        <p:txBody>
          <a:bodyPr/>
          <a:lstStyle/>
          <a:p>
            <a:pPr eaLnBrk="1" hangingPunct="1"/>
            <a:r>
              <a:rPr lang="en-US">
                <a:latin typeface="Arial" charset="0"/>
              </a:rPr>
              <a:t>Dinosaurs &amp; Kids - 5</a:t>
            </a:r>
          </a:p>
        </p:txBody>
      </p:sp>
      <p:pic>
        <p:nvPicPr>
          <p:cNvPr id="168962" name="Picture 3" descr="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title"/>
          </p:nvPr>
        </p:nvSpPr>
        <p:spPr/>
        <p:txBody>
          <a:bodyPr/>
          <a:lstStyle/>
          <a:p>
            <a:pPr eaLnBrk="1" hangingPunct="1"/>
            <a:r>
              <a:rPr lang="en-US">
                <a:latin typeface="Arial" charset="0"/>
              </a:rPr>
              <a:t>Pre-Flood violence</a:t>
            </a:r>
          </a:p>
        </p:txBody>
      </p:sp>
      <p:pic>
        <p:nvPicPr>
          <p:cNvPr id="296962" name="Picture 3" descr="Pre flood violence "/>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838200"/>
            <a:ext cx="9144000" cy="4456113"/>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D of E – animals entering Ark</a:t>
            </a:r>
          </a:p>
        </p:txBody>
      </p:sp>
      <p:pic>
        <p:nvPicPr>
          <p:cNvPr id="299010" name="Picture 3" descr="123 animals into ark"/>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1" name="Text Box 4"/>
          <p:cNvSpPr txBox="1">
            <a:spLocks noChangeArrowheads="1"/>
          </p:cNvSpPr>
          <p:nvPr/>
        </p:nvSpPr>
        <p:spPr bwMode="auto">
          <a:xfrm>
            <a:off x="762000" y="762000"/>
            <a:ext cx="3276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3200" b="1">
                <a:cs typeface="Arial" charset="0"/>
              </a:rPr>
              <a:t>По паре от каждого вида наземного животного и птиц</a:t>
            </a:r>
            <a:endParaRPr lang="en-US" sz="3200" b="1">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2"/>
          <p:cNvSpPr>
            <a:spLocks noGrp="1" noChangeArrowheads="1"/>
          </p:cNvSpPr>
          <p:nvPr>
            <p:ph type="title"/>
          </p:nvPr>
        </p:nvSpPr>
        <p:spPr/>
        <p:txBody>
          <a:bodyPr/>
          <a:lstStyle/>
          <a:p>
            <a:pPr eaLnBrk="1" hangingPunct="1"/>
            <a:r>
              <a:rPr lang="en-US">
                <a:latin typeface="Arial" charset="0"/>
              </a:rPr>
              <a:t>Noah pushing dino in Ark </a:t>
            </a:r>
          </a:p>
        </p:txBody>
      </p:sp>
      <p:pic>
        <p:nvPicPr>
          <p:cNvPr id="301058" name="Picture 3" descr="D-Noah pushes dino in"/>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title"/>
          </p:nvPr>
        </p:nvSpPr>
        <p:spPr/>
        <p:txBody>
          <a:bodyPr/>
          <a:lstStyle/>
          <a:p>
            <a:pPr eaLnBrk="1" hangingPunct="1"/>
            <a:r>
              <a:rPr lang="en-US" sz="4000">
                <a:latin typeface="Arial" charset="0"/>
              </a:rPr>
              <a:t>Noah</a:t>
            </a:r>
            <a:r>
              <a:rPr lang="ja-JP" altLang="en-US" sz="4000">
                <a:latin typeface="Arial" charset="0"/>
              </a:rPr>
              <a:t>’</a:t>
            </a:r>
            <a:r>
              <a:rPr lang="en-US" altLang="ja-JP" sz="4000">
                <a:latin typeface="Arial" charset="0"/>
              </a:rPr>
              <a:t>s Ark w/football field &amp; city block</a:t>
            </a:r>
            <a:endParaRPr lang="en-US" sz="4000">
              <a:latin typeface="Arial" charset="0"/>
            </a:endParaRPr>
          </a:p>
        </p:txBody>
      </p:sp>
      <p:pic>
        <p:nvPicPr>
          <p:cNvPr id="303106" name="Picture 3" descr="Noah Ark Aerial E-mail 1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11213"/>
            <a:ext cx="91440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505200" y="1447800"/>
            <a:ext cx="1295400" cy="492125"/>
          </a:xfrm>
          <a:prstGeom prst="rect">
            <a:avLst/>
          </a:prstGeom>
          <a:solidFill>
            <a:schemeClr val="bg2">
              <a:lumMod val="75000"/>
            </a:schemeClr>
          </a:solid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ru-RU" sz="2600" smtClean="0">
                <a:solidFill>
                  <a:srgbClr val="FF0000"/>
                </a:solidFill>
                <a:effectLst>
                  <a:outerShdw blurRad="38100" dist="38100" dir="2700000" algn="tl">
                    <a:srgbClr val="000000"/>
                  </a:outerShdw>
                </a:effectLst>
                <a:cs typeface="Arial" charset="0"/>
              </a:rPr>
              <a:t>150 м</a:t>
            </a:r>
            <a:endParaRPr lang="en-US" sz="2600" smtClean="0">
              <a:solidFill>
                <a:srgbClr val="FF0000"/>
              </a:solidFill>
              <a:effectLst>
                <a:outerShdw blurRad="38100" dist="38100" dir="2700000" algn="tl">
                  <a:srgbClr val="000000"/>
                </a:outerShdw>
              </a:effectLst>
              <a:cs typeface="Arial" charset="0"/>
            </a:endParaRPr>
          </a:p>
        </p:txBody>
      </p:sp>
      <p:sp>
        <p:nvSpPr>
          <p:cNvPr id="5" name="TextBox 4"/>
          <p:cNvSpPr txBox="1"/>
          <p:nvPr/>
        </p:nvSpPr>
        <p:spPr>
          <a:xfrm>
            <a:off x="7162800" y="4572000"/>
            <a:ext cx="1066800" cy="492125"/>
          </a:xfrm>
          <a:prstGeom prst="rect">
            <a:avLst/>
          </a:prstGeom>
          <a:solidFill>
            <a:schemeClr val="bg2">
              <a:lumMod val="75000"/>
            </a:schemeClr>
          </a:solid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ru-RU" sz="2600" smtClean="0">
                <a:solidFill>
                  <a:srgbClr val="FF0000"/>
                </a:solidFill>
                <a:effectLst>
                  <a:outerShdw blurRad="38100" dist="38100" dir="2700000" algn="tl">
                    <a:srgbClr val="000000"/>
                  </a:outerShdw>
                </a:effectLst>
                <a:cs typeface="Arial" charset="0"/>
              </a:rPr>
              <a:t>15 м</a:t>
            </a:r>
            <a:endParaRPr lang="en-US" sz="2600" smtClean="0">
              <a:solidFill>
                <a:srgbClr val="FF0000"/>
              </a:solidFill>
              <a:effectLst>
                <a:outerShdw blurRad="38100" dist="38100" dir="2700000" algn="tl">
                  <a:srgbClr val="000000"/>
                </a:outerShdw>
              </a:effectLst>
              <a:cs typeface="Arial" charset="0"/>
            </a:endParaRPr>
          </a:p>
        </p:txBody>
      </p:sp>
      <p:sp>
        <p:nvSpPr>
          <p:cNvPr id="6" name="TextBox 5"/>
          <p:cNvSpPr txBox="1"/>
          <p:nvPr/>
        </p:nvSpPr>
        <p:spPr>
          <a:xfrm>
            <a:off x="7620000" y="5410200"/>
            <a:ext cx="914400" cy="430213"/>
          </a:xfrm>
          <a:prstGeom prst="rect">
            <a:avLst/>
          </a:prstGeom>
          <a:solidFill>
            <a:schemeClr val="bg2">
              <a:lumMod val="75000"/>
            </a:schemeClr>
          </a:solid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ru-RU" sz="2200" smtClean="0">
                <a:solidFill>
                  <a:srgbClr val="FF0000"/>
                </a:solidFill>
                <a:effectLst>
                  <a:outerShdw blurRad="38100" dist="38100" dir="2700000" algn="tl">
                    <a:srgbClr val="000000"/>
                  </a:outerShdw>
                </a:effectLst>
                <a:cs typeface="Arial" charset="0"/>
              </a:rPr>
              <a:t>25 м</a:t>
            </a:r>
            <a:endParaRPr lang="en-US" sz="2200" smtClean="0">
              <a:solidFill>
                <a:srgbClr val="FF0000"/>
              </a:solidFill>
              <a:effectLst>
                <a:outerShdw blurRad="38100" dist="38100" dir="2700000" algn="tl">
                  <a:srgbClr val="000000"/>
                </a:outerShdw>
              </a:effectLst>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5" descr="\\.psf\Host\Users\mmurphy\Desktop\Noah's Ark to Scale 0034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2863"/>
            <a:ext cx="9144000"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4" name="Picture 6" descr="\\.psf\Host\Users\mmurphy\Desktop\Noah's Ark to Scale 0034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2863"/>
            <a:ext cx="9144000"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5" name="TextBox 2"/>
          <p:cNvSpPr txBox="1">
            <a:spLocks noChangeArrowheads="1"/>
          </p:cNvSpPr>
          <p:nvPr/>
        </p:nvSpPr>
        <p:spPr bwMode="auto">
          <a:xfrm rot="-610536">
            <a:off x="1250950" y="29337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800" b="1">
                <a:cs typeface="Arial" charset="0"/>
              </a:rPr>
              <a:t>Палуба</a:t>
            </a:r>
            <a:r>
              <a:rPr lang="en-US" sz="1800" b="1">
                <a:cs typeface="Arial" charset="0"/>
              </a:rPr>
              <a:t> 1</a:t>
            </a:r>
          </a:p>
        </p:txBody>
      </p:sp>
      <p:sp>
        <p:nvSpPr>
          <p:cNvPr id="305156" name="TextBox 9"/>
          <p:cNvSpPr txBox="1">
            <a:spLocks noChangeArrowheads="1"/>
          </p:cNvSpPr>
          <p:nvPr/>
        </p:nvSpPr>
        <p:spPr bwMode="auto">
          <a:xfrm rot="-737879">
            <a:off x="1698625" y="3160713"/>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800" b="1">
                <a:cs typeface="Arial" charset="0"/>
              </a:rPr>
              <a:t>Палуба</a:t>
            </a:r>
            <a:r>
              <a:rPr lang="en-US" sz="1800" b="1">
                <a:cs typeface="Arial" charset="0"/>
              </a:rPr>
              <a:t> 2</a:t>
            </a:r>
          </a:p>
        </p:txBody>
      </p:sp>
      <p:sp>
        <p:nvSpPr>
          <p:cNvPr id="305157" name="TextBox 10"/>
          <p:cNvSpPr txBox="1">
            <a:spLocks noChangeArrowheads="1"/>
          </p:cNvSpPr>
          <p:nvPr/>
        </p:nvSpPr>
        <p:spPr bwMode="auto">
          <a:xfrm rot="-718493">
            <a:off x="2079625" y="3489325"/>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800" b="1">
                <a:cs typeface="Arial" charset="0"/>
              </a:rPr>
              <a:t>Палуба</a:t>
            </a:r>
            <a:r>
              <a:rPr lang="en-US" sz="1800" b="1">
                <a:cs typeface="Arial" charset="0"/>
              </a:rPr>
              <a:t> 3</a:t>
            </a:r>
          </a:p>
        </p:txBody>
      </p:sp>
      <p:sp>
        <p:nvSpPr>
          <p:cNvPr id="305158" name="TextBox 5"/>
          <p:cNvSpPr txBox="1">
            <a:spLocks noChangeArrowheads="1"/>
          </p:cNvSpPr>
          <p:nvPr/>
        </p:nvSpPr>
        <p:spPr bwMode="auto">
          <a:xfrm rot="3000767">
            <a:off x="-42068" y="3396456"/>
            <a:ext cx="11763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2500" b="1">
                <a:cs typeface="Arial" charset="0"/>
              </a:rPr>
              <a:t>25 м</a:t>
            </a:r>
            <a:endParaRPr lang="en-US" sz="2500" b="1">
              <a:cs typeface="Arial" charset="0"/>
            </a:endParaRPr>
          </a:p>
        </p:txBody>
      </p:sp>
      <p:sp>
        <p:nvSpPr>
          <p:cNvPr id="305159" name="TextBox 12"/>
          <p:cNvSpPr txBox="1">
            <a:spLocks noChangeArrowheads="1"/>
          </p:cNvSpPr>
          <p:nvPr/>
        </p:nvSpPr>
        <p:spPr bwMode="auto">
          <a:xfrm rot="-780669">
            <a:off x="3240088" y="3471863"/>
            <a:ext cx="1270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2800" b="1">
                <a:cs typeface="Arial" charset="0"/>
              </a:rPr>
              <a:t>1</a:t>
            </a:r>
            <a:r>
              <a:rPr lang="en-US" sz="2800" b="1">
                <a:cs typeface="Arial" charset="0"/>
              </a:rPr>
              <a:t>50 </a:t>
            </a:r>
            <a:r>
              <a:rPr lang="ru-RU" sz="2800" b="1">
                <a:cs typeface="Arial" charset="0"/>
              </a:rPr>
              <a:t>м</a:t>
            </a:r>
            <a:endParaRPr lang="en-US" sz="2800" b="1">
              <a:cs typeface="Arial" charset="0"/>
            </a:endParaRPr>
          </a:p>
        </p:txBody>
      </p:sp>
      <p:sp>
        <p:nvSpPr>
          <p:cNvPr id="305160" name="TextBox 13"/>
          <p:cNvSpPr txBox="1">
            <a:spLocks noChangeArrowheads="1"/>
          </p:cNvSpPr>
          <p:nvPr/>
        </p:nvSpPr>
        <p:spPr bwMode="auto">
          <a:xfrm>
            <a:off x="8229600" y="2895600"/>
            <a:ext cx="12700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2300" b="1">
                <a:cs typeface="Arial" charset="0"/>
              </a:rPr>
              <a:t>1</a:t>
            </a:r>
            <a:r>
              <a:rPr lang="en-US" sz="2300" b="1">
                <a:cs typeface="Arial" charset="0"/>
              </a:rPr>
              <a:t>5 </a:t>
            </a:r>
            <a:r>
              <a:rPr lang="ru-RU" sz="2300" b="1">
                <a:cs typeface="Arial" charset="0"/>
              </a:rPr>
              <a:t>м</a:t>
            </a:r>
            <a:endParaRPr lang="en-US" sz="2300" b="1">
              <a:cs typeface="Arial" charset="0"/>
            </a:endParaRPr>
          </a:p>
        </p:txBody>
      </p:sp>
      <p:sp>
        <p:nvSpPr>
          <p:cNvPr id="305161" name="TextBox 14"/>
          <p:cNvSpPr txBox="1">
            <a:spLocks noChangeArrowheads="1"/>
          </p:cNvSpPr>
          <p:nvPr/>
        </p:nvSpPr>
        <p:spPr bwMode="auto">
          <a:xfrm>
            <a:off x="6019800" y="4725988"/>
            <a:ext cx="1627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2000" b="1">
                <a:cs typeface="Arial" charset="0"/>
              </a:rPr>
              <a:t>Подъемы</a:t>
            </a:r>
            <a:endParaRPr lang="en-US" sz="2000" b="1">
              <a:cs typeface="Arial" charset="0"/>
            </a:endParaRPr>
          </a:p>
        </p:txBody>
      </p:sp>
      <p:sp>
        <p:nvSpPr>
          <p:cNvPr id="305162" name="TextBox 15"/>
          <p:cNvSpPr txBox="1">
            <a:spLocks noChangeArrowheads="1"/>
          </p:cNvSpPr>
          <p:nvPr/>
        </p:nvSpPr>
        <p:spPr bwMode="auto">
          <a:xfrm rot="-628849">
            <a:off x="1919288" y="2019300"/>
            <a:ext cx="16271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500" b="1">
                <a:cs typeface="Arial" charset="0"/>
              </a:rPr>
              <a:t>Верхнее окно</a:t>
            </a:r>
            <a:endParaRPr lang="en-US" sz="1500" b="1">
              <a:cs typeface="Arial" charset="0"/>
            </a:endParaRPr>
          </a:p>
        </p:txBody>
      </p:sp>
      <p:sp>
        <p:nvSpPr>
          <p:cNvPr id="305163" name="TextBox 6"/>
          <p:cNvSpPr txBox="1">
            <a:spLocks noChangeArrowheads="1"/>
          </p:cNvSpPr>
          <p:nvPr/>
        </p:nvSpPr>
        <p:spPr bwMode="auto">
          <a:xfrm>
            <a:off x="1066800" y="5257800"/>
            <a:ext cx="80772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4400" b="1">
                <a:cs typeface="Arial" charset="0"/>
              </a:rPr>
              <a:t>Люди и динозавры в сравнении</a:t>
            </a:r>
            <a:endParaRPr lang="en-US" sz="4400" b="1">
              <a:cs typeface="Arial" charset="0"/>
            </a:endParaRPr>
          </a:p>
        </p:txBody>
      </p:sp>
      <p:sp>
        <p:nvSpPr>
          <p:cNvPr id="4763661" name="Line 13"/>
          <p:cNvSpPr>
            <a:spLocks noChangeShapeType="1"/>
          </p:cNvSpPr>
          <p:nvPr/>
        </p:nvSpPr>
        <p:spPr bwMode="auto">
          <a:xfrm flipV="1">
            <a:off x="381000" y="4267200"/>
            <a:ext cx="838200" cy="1981200"/>
          </a:xfrm>
          <a:prstGeom prst="line">
            <a:avLst/>
          </a:prstGeom>
          <a:noFill/>
          <a:ln w="1524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5165" name="Line 14"/>
          <p:cNvSpPr>
            <a:spLocks noChangeShapeType="1"/>
          </p:cNvSpPr>
          <p:nvPr/>
        </p:nvSpPr>
        <p:spPr bwMode="auto">
          <a:xfrm flipV="1">
            <a:off x="8686800" y="2057400"/>
            <a:ext cx="228600" cy="7620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63661"/>
                                        </p:tgtEl>
                                        <p:attrNameLst>
                                          <p:attrName>style.visibility</p:attrName>
                                        </p:attrNameLst>
                                      </p:cBhvr>
                                      <p:to>
                                        <p:strVal val="visible"/>
                                      </p:to>
                                    </p:set>
                                    <p:animEffect transition="in" filter="wipe(down)">
                                      <p:cBhvr>
                                        <p:cTn id="7" dur="500"/>
                                        <p:tgtEl>
                                          <p:spTgt spid="4763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366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title"/>
          </p:nvPr>
        </p:nvSpPr>
        <p:spPr/>
        <p:txBody>
          <a:bodyPr/>
          <a:lstStyle/>
          <a:p>
            <a:pPr eaLnBrk="1" hangingPunct="1"/>
            <a:r>
              <a:rPr lang="en-US">
                <a:latin typeface="Arial" charset="0"/>
              </a:rPr>
              <a:t>Small Dinosaurs</a:t>
            </a:r>
          </a:p>
        </p:txBody>
      </p:sp>
      <p:pic>
        <p:nvPicPr>
          <p:cNvPr id="307202" name="Picture 3"/>
          <p:cNvPicPr>
            <a:picLocks noChangeAspect="1" noChangeArrowheads="1"/>
          </p:cNvPicPr>
          <p:nvPr/>
        </p:nvPicPr>
        <p:blipFill>
          <a:blip r:embed="rId5">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6596" name="Dinosaurs for Kids N.ppt288.WAV">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772525" y="648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6659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66596"/>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ChangeArrowheads="1"/>
          </p:cNvSpPr>
          <p:nvPr>
            <p:ph type="title"/>
          </p:nvPr>
        </p:nvSpPr>
        <p:spPr/>
        <p:txBody>
          <a:bodyPr/>
          <a:lstStyle/>
          <a:p>
            <a:pPr eaLnBrk="1" hangingPunct="1"/>
            <a:r>
              <a:rPr lang="en-US">
                <a:latin typeface="Arial" charset="0"/>
              </a:rPr>
              <a:t>Dinosaurs Hatched From Eggs</a:t>
            </a:r>
          </a:p>
        </p:txBody>
      </p:sp>
      <p:pic>
        <p:nvPicPr>
          <p:cNvPr id="309250"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644" name="Dinosaurs for Kids N.ppt282.WAV">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772525" y="648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686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68644"/>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a:xfrm>
            <a:off x="971550" y="0"/>
            <a:ext cx="7138988" cy="630238"/>
          </a:xfrm>
        </p:spPr>
        <p:txBody>
          <a:bodyPr/>
          <a:lstStyle/>
          <a:p>
            <a:pPr eaLnBrk="1" hangingPunct="1"/>
            <a:r>
              <a:rPr lang="en-AU" sz="4000">
                <a:latin typeface="Arial" charset="0"/>
              </a:rPr>
              <a:t>Dinosaur growth pattern</a:t>
            </a:r>
            <a:endParaRPr lang="en-US" sz="4000">
              <a:latin typeface="Arial" charset="0"/>
            </a:endParaRPr>
          </a:p>
        </p:txBody>
      </p:sp>
      <p:pic>
        <p:nvPicPr>
          <p:cNvPr id="311299" name="Picture 3" descr="Dinosaur growth pattern"/>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07950" y="-152400"/>
            <a:ext cx="8839200" cy="6623050"/>
          </a:xfrm>
          <a:noFill/>
        </p:spPr>
      </p:pic>
      <p:sp>
        <p:nvSpPr>
          <p:cNvPr id="311300" name="Text Box 4"/>
          <p:cNvSpPr txBox="1">
            <a:spLocks noChangeArrowheads="1"/>
          </p:cNvSpPr>
          <p:nvPr/>
        </p:nvSpPr>
        <p:spPr bwMode="auto">
          <a:xfrm>
            <a:off x="381000" y="6096000"/>
            <a:ext cx="838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1800" b="1">
                <a:cs typeface="Arial" charset="0"/>
              </a:rPr>
              <a:t>Грегори М</a:t>
            </a:r>
            <a:r>
              <a:rPr lang="en-US" sz="1800" b="1">
                <a:cs typeface="Arial" charset="0"/>
              </a:rPr>
              <a:t>. </a:t>
            </a:r>
            <a:r>
              <a:rPr lang="ru-RU" sz="1800" b="1">
                <a:cs typeface="Arial" charset="0"/>
              </a:rPr>
              <a:t>Эриксон</a:t>
            </a:r>
            <a:r>
              <a:rPr lang="en-US" sz="1800" b="1">
                <a:cs typeface="Arial" charset="0"/>
              </a:rPr>
              <a:t> </a:t>
            </a:r>
            <a:r>
              <a:rPr lang="ru-RU" sz="1800" b="1">
                <a:cs typeface="Arial" charset="0"/>
              </a:rPr>
              <a:t>и другие.</a:t>
            </a:r>
            <a:r>
              <a:rPr lang="en-US" sz="1800" b="1">
                <a:cs typeface="Arial" charset="0"/>
              </a:rPr>
              <a:t> </a:t>
            </a:r>
            <a:r>
              <a:rPr lang="ru-RU" sz="1800" b="1">
                <a:cs typeface="Arial" charset="0"/>
              </a:rPr>
              <a:t>«Темпы роста динозавров и</a:t>
            </a:r>
            <a:r>
              <a:rPr lang="en-US" sz="1800" b="1">
                <a:cs typeface="Arial" charset="0"/>
              </a:rPr>
              <a:t> </a:t>
            </a:r>
            <a:r>
              <a:rPr lang="ru-RU" sz="1800" b="1">
                <a:cs typeface="Arial" charset="0"/>
              </a:rPr>
              <a:t>быстрые темпы роста птиц».</a:t>
            </a:r>
            <a:r>
              <a:rPr lang="en-US" sz="1800" b="1">
                <a:cs typeface="Arial" charset="0"/>
              </a:rPr>
              <a:t> </a:t>
            </a:r>
            <a:r>
              <a:rPr lang="en-US" sz="1800" b="1" i="1">
                <a:cs typeface="Arial" charset="0"/>
              </a:rPr>
              <a:t>Nature</a:t>
            </a:r>
            <a:r>
              <a:rPr lang="ru-RU" sz="1800" b="1">
                <a:cs typeface="Arial" charset="0"/>
              </a:rPr>
              <a:t>. Вып. </a:t>
            </a:r>
            <a:r>
              <a:rPr lang="en-US" sz="1800" b="1">
                <a:cs typeface="Arial" charset="0"/>
              </a:rPr>
              <a:t>412:6845 (26 </a:t>
            </a:r>
            <a:r>
              <a:rPr lang="ru-RU" sz="1800" b="1">
                <a:cs typeface="Arial" charset="0"/>
              </a:rPr>
              <a:t>июля</a:t>
            </a:r>
            <a:r>
              <a:rPr lang="en-US" sz="1800" b="1">
                <a:cs typeface="Arial" charset="0"/>
              </a:rPr>
              <a:t> 2001)</a:t>
            </a:r>
            <a:r>
              <a:rPr lang="ru-RU" sz="1800" b="1">
                <a:cs typeface="Arial" charset="0"/>
              </a:rPr>
              <a:t>.</a:t>
            </a:r>
            <a:r>
              <a:rPr lang="en-US" sz="1800" b="1">
                <a:cs typeface="Arial" charset="0"/>
              </a:rPr>
              <a:t> </a:t>
            </a:r>
            <a:r>
              <a:rPr lang="ru-RU" sz="1800" b="1">
                <a:cs typeface="Arial" charset="0"/>
              </a:rPr>
              <a:t>С</a:t>
            </a:r>
            <a:r>
              <a:rPr lang="en-US" sz="1800" b="1">
                <a:cs typeface="Arial" charset="0"/>
              </a:rPr>
              <a:t>. 431</a:t>
            </a:r>
            <a:r>
              <a:rPr lang="ru-RU" sz="1800" b="1">
                <a:cs typeface="Arial" charset="0"/>
              </a:rPr>
              <a:t>.</a:t>
            </a:r>
            <a:r>
              <a:rPr lang="en-US" sz="1800" b="1">
                <a:cs typeface="Arial" charset="0"/>
              </a:rPr>
              <a:t> </a:t>
            </a:r>
            <a:r>
              <a:rPr lang="ru-RU" sz="1800" b="1">
                <a:cs typeface="Arial" charset="0"/>
              </a:rPr>
              <a:t>Рис</a:t>
            </a:r>
            <a:r>
              <a:rPr lang="en-US" sz="1800" b="1">
                <a:cs typeface="Arial" charset="0"/>
              </a:rPr>
              <a:t>. 2.</a:t>
            </a:r>
          </a:p>
        </p:txBody>
      </p:sp>
      <p:sp>
        <p:nvSpPr>
          <p:cNvPr id="311301" name="Text Box 5"/>
          <p:cNvSpPr txBox="1">
            <a:spLocks noChangeArrowheads="1"/>
          </p:cNvSpPr>
          <p:nvPr/>
        </p:nvSpPr>
        <p:spPr bwMode="auto">
          <a:xfrm>
            <a:off x="0" y="252413"/>
            <a:ext cx="9144000" cy="531812"/>
          </a:xfrm>
          <a:prstGeom prst="rect">
            <a:avLst/>
          </a:prstGeom>
          <a:noFill/>
          <a:ln>
            <a:noFill/>
          </a:ln>
          <a:effectLst>
            <a:outerShdw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ru-RU" sz="3600" b="1">
                <a:solidFill>
                  <a:srgbClr val="000066"/>
                </a:solidFill>
                <a:latin typeface="Arial Narrow" charset="0"/>
                <a:cs typeface="Arial" charset="0"/>
              </a:rPr>
              <a:t>Рост </a:t>
            </a:r>
            <a:r>
              <a:rPr lang="en-US" sz="3600" b="1" i="1">
                <a:solidFill>
                  <a:srgbClr val="000066"/>
                </a:solidFill>
                <a:latin typeface="Arial Narrow" charset="0"/>
                <a:cs typeface="Arial" charset="0"/>
              </a:rPr>
              <a:t>Apatosaurus excelsus</a:t>
            </a:r>
            <a:endParaRPr lang="en-US" sz="3600" b="1">
              <a:solidFill>
                <a:srgbClr val="000066"/>
              </a:solidFill>
              <a:latin typeface="Arial Narrow" charset="0"/>
              <a:cs typeface="Arial" charset="0"/>
            </a:endParaRPr>
          </a:p>
        </p:txBody>
      </p:sp>
      <p:sp>
        <p:nvSpPr>
          <p:cNvPr id="311302" name="Text Box 6"/>
          <p:cNvSpPr txBox="1">
            <a:spLocks noChangeArrowheads="1"/>
          </p:cNvSpPr>
          <p:nvPr/>
        </p:nvSpPr>
        <p:spPr bwMode="auto">
          <a:xfrm rot="-5400000">
            <a:off x="-946150" y="2851150"/>
            <a:ext cx="3136900" cy="482600"/>
          </a:xfrm>
          <a:prstGeom prst="rect">
            <a:avLst/>
          </a:prstGeom>
          <a:noFill/>
          <a:ln>
            <a:noFill/>
          </a:ln>
          <a:effectLst>
            <a:outerShdw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ru-RU" sz="3200" b="1">
                <a:latin typeface="Arial Narrow" charset="0"/>
                <a:cs typeface="Arial" charset="0"/>
              </a:rPr>
              <a:t>Тонны</a:t>
            </a:r>
            <a:endParaRPr lang="en-US" sz="3200" b="1">
              <a:latin typeface="Arial Narrow" charset="0"/>
              <a:cs typeface="Arial" charset="0"/>
            </a:endParaRPr>
          </a:p>
        </p:txBody>
      </p:sp>
      <p:sp>
        <p:nvSpPr>
          <p:cNvPr id="311303" name="Text Box 7"/>
          <p:cNvSpPr txBox="1">
            <a:spLocks noChangeArrowheads="1"/>
          </p:cNvSpPr>
          <p:nvPr/>
        </p:nvSpPr>
        <p:spPr bwMode="auto">
          <a:xfrm>
            <a:off x="1676400" y="3962400"/>
            <a:ext cx="1981200" cy="682625"/>
          </a:xfrm>
          <a:prstGeom prst="rect">
            <a:avLst/>
          </a:prstGeom>
          <a:noFill/>
          <a:ln>
            <a:noFill/>
          </a:ln>
          <a:effectLst>
            <a:outerShdw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ru-RU" b="1">
                <a:solidFill>
                  <a:srgbClr val="CC0000"/>
                </a:solidFill>
                <a:latin typeface="Arial Narrow" charset="0"/>
                <a:cs typeface="Arial" charset="0"/>
              </a:rPr>
              <a:t>Погрузка на ковчег</a:t>
            </a:r>
            <a:endParaRPr lang="en-US" b="1">
              <a:solidFill>
                <a:srgbClr val="CC0000"/>
              </a:solidFill>
              <a:latin typeface="Arial Narrow" charset="0"/>
              <a:cs typeface="Arial" charset="0"/>
            </a:endParaRPr>
          </a:p>
        </p:txBody>
      </p:sp>
      <p:sp>
        <p:nvSpPr>
          <p:cNvPr id="311304" name="Text Box 8"/>
          <p:cNvSpPr txBox="1">
            <a:spLocks noChangeArrowheads="1"/>
          </p:cNvSpPr>
          <p:nvPr/>
        </p:nvSpPr>
        <p:spPr bwMode="auto">
          <a:xfrm>
            <a:off x="3810000" y="4724400"/>
            <a:ext cx="1981200" cy="384175"/>
          </a:xfrm>
          <a:prstGeom prst="rect">
            <a:avLst/>
          </a:prstGeom>
          <a:noFill/>
          <a:ln>
            <a:noFill/>
          </a:ln>
          <a:effectLst>
            <a:outerShdw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ru-RU" b="1">
                <a:solidFill>
                  <a:srgbClr val="CC0000"/>
                </a:solidFill>
                <a:latin typeface="Arial Narrow" charset="0"/>
                <a:cs typeface="Arial" charset="0"/>
              </a:rPr>
              <a:t>Разгрузка</a:t>
            </a:r>
            <a:endParaRPr lang="en-US" b="1">
              <a:solidFill>
                <a:srgbClr val="CC0000"/>
              </a:solidFill>
              <a:latin typeface="Arial Narrow" charset="0"/>
              <a:cs typeface="Arial" charset="0"/>
            </a:endParaRPr>
          </a:p>
        </p:txBody>
      </p:sp>
      <p:sp>
        <p:nvSpPr>
          <p:cNvPr id="311305" name="Text Box 9"/>
          <p:cNvSpPr txBox="1">
            <a:spLocks noChangeArrowheads="1"/>
          </p:cNvSpPr>
          <p:nvPr/>
        </p:nvSpPr>
        <p:spPr bwMode="auto">
          <a:xfrm>
            <a:off x="3200400" y="5638800"/>
            <a:ext cx="3810000" cy="433388"/>
          </a:xfrm>
          <a:prstGeom prst="rect">
            <a:avLst/>
          </a:prstGeom>
          <a:noFill/>
          <a:ln>
            <a:noFill/>
          </a:ln>
          <a:effectLst>
            <a:outerShdw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ru-RU" sz="2800" b="1">
                <a:latin typeface="Arial Narrow" charset="0"/>
                <a:cs typeface="Arial" charset="0"/>
              </a:rPr>
              <a:t>Возраст</a:t>
            </a:r>
            <a:r>
              <a:rPr lang="en-US" sz="2800" b="1">
                <a:latin typeface="Arial Narrow" charset="0"/>
                <a:cs typeface="Arial" charset="0"/>
              </a:rPr>
              <a:t> (</a:t>
            </a:r>
            <a:r>
              <a:rPr lang="ru-RU" sz="2800" b="1">
                <a:latin typeface="Arial Narrow" charset="0"/>
                <a:cs typeface="Arial" charset="0"/>
              </a:rPr>
              <a:t>годы</a:t>
            </a:r>
            <a:r>
              <a:rPr lang="en-US" sz="2800" b="1">
                <a:latin typeface="Arial Narrow" charset="0"/>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xfrm>
            <a:off x="457200" y="274638"/>
            <a:ext cx="8229600" cy="838200"/>
          </a:xfrm>
          <a:effectLst>
            <a:outerShdw blurRad="63500" dist="35921" dir="2700000" algn="ctr" rotWithShape="0">
              <a:schemeClr val="tx2"/>
            </a:outerShdw>
          </a:effectLst>
        </p:spPr>
        <p:txBody>
          <a:bodyPr/>
          <a:lstStyle/>
          <a:p>
            <a:pPr eaLnBrk="1" hangingPunct="1">
              <a:defRPr/>
            </a:pPr>
            <a:r>
              <a:rPr lang="en-US" smtClean="0">
                <a:ea typeface="+mj-ea"/>
                <a:cs typeface="+mj-cs"/>
              </a:rPr>
              <a:t>Amazing Variety of Dinosaurs</a:t>
            </a:r>
          </a:p>
        </p:txBody>
      </p:sp>
      <p:pic>
        <p:nvPicPr>
          <p:cNvPr id="31334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409700"/>
            <a:ext cx="6858000" cy="5143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3347" name="Text Box 4"/>
          <p:cNvSpPr txBox="1">
            <a:spLocks noChangeArrowheads="1"/>
          </p:cNvSpPr>
          <p:nvPr/>
        </p:nvSpPr>
        <p:spPr bwMode="auto">
          <a:xfrm>
            <a:off x="1419225" y="701675"/>
            <a:ext cx="6327775"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FFFF00"/>
                </a:solidFill>
              </a:rPr>
              <a:t>550 </a:t>
            </a:r>
            <a:r>
              <a:rPr lang="ru-RU" sz="3200" b="1">
                <a:solidFill>
                  <a:srgbClr val="FFFF00"/>
                </a:solidFill>
              </a:rPr>
              <a:t>родов</a:t>
            </a:r>
            <a:r>
              <a:rPr lang="en-US" sz="3200" b="1">
                <a:solidFill>
                  <a:srgbClr val="FFFF00"/>
                </a:solidFill>
              </a:rPr>
              <a:t> </a:t>
            </a:r>
            <a:r>
              <a:rPr lang="ru-RU" sz="3200" b="1">
                <a:solidFill>
                  <a:srgbClr val="FFFF00"/>
                </a:solidFill>
              </a:rPr>
              <a:t>и более</a:t>
            </a:r>
            <a:r>
              <a:rPr lang="en-US" sz="3200" b="1">
                <a:solidFill>
                  <a:srgbClr val="FFFF00"/>
                </a:solidFill>
              </a:rPr>
              <a:t> 1000 </a:t>
            </a:r>
            <a:r>
              <a:rPr lang="ru-RU" sz="3200" b="1">
                <a:solidFill>
                  <a:srgbClr val="FFFF00"/>
                </a:solidFill>
              </a:rPr>
              <a:t>видов</a:t>
            </a:r>
            <a:endParaRPr lang="en-US" sz="3200" b="1"/>
          </a:p>
        </p:txBody>
      </p:sp>
      <p:sp>
        <p:nvSpPr>
          <p:cNvPr id="313348" name="Text Box 6"/>
          <p:cNvSpPr txBox="1">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3200" b="1">
                <a:solidFill>
                  <a:schemeClr val="bg1"/>
                </a:solidFill>
              </a:rPr>
              <a:t>Удивительное разнообразие динозавров</a:t>
            </a:r>
            <a:endParaRPr lang="en-US" sz="32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pPr eaLnBrk="1" hangingPunct="1"/>
            <a:r>
              <a:rPr lang="en-US">
                <a:latin typeface="Arial" charset="0"/>
              </a:rPr>
              <a:t>Ceratopsia Chart</a:t>
            </a:r>
          </a:p>
        </p:txBody>
      </p:sp>
      <p:pic>
        <p:nvPicPr>
          <p:cNvPr id="315395" name="Picture 3" descr="Ceratopsia Chart"/>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31788"/>
            <a:ext cx="8763000" cy="6562725"/>
          </a:xfrm>
          <a:noFill/>
        </p:spPr>
      </p:pic>
      <p:sp>
        <p:nvSpPr>
          <p:cNvPr id="315396" name="Text Box 4"/>
          <p:cNvSpPr txBox="1">
            <a:spLocks noChangeArrowheads="1"/>
          </p:cNvSpPr>
          <p:nvPr/>
        </p:nvSpPr>
        <p:spPr bwMode="auto">
          <a:xfrm>
            <a:off x="0" y="-98425"/>
            <a:ext cx="9144000" cy="86042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sz="5600" b="1">
                <a:solidFill>
                  <a:srgbClr val="B96161"/>
                </a:solidFill>
                <a:latin typeface="Times New Roman" charset="0"/>
                <a:cs typeface="Times New Roman" charset="0"/>
              </a:rPr>
              <a:t>Рогоносцы</a:t>
            </a:r>
            <a:endParaRPr lang="en-US" sz="4200" b="1">
              <a:solidFill>
                <a:srgbClr val="B96161"/>
              </a:solidFill>
              <a:latin typeface="Times New Roman" charset="0"/>
              <a:cs typeface="Times New Roman" charset="0"/>
            </a:endParaRPr>
          </a:p>
        </p:txBody>
      </p:sp>
      <p:sp>
        <p:nvSpPr>
          <p:cNvPr id="315397" name="Text Box 5"/>
          <p:cNvSpPr txBox="1">
            <a:spLocks noChangeArrowheads="1"/>
          </p:cNvSpPr>
          <p:nvPr/>
        </p:nvSpPr>
        <p:spPr bwMode="auto">
          <a:xfrm>
            <a:off x="609600" y="1925638"/>
            <a:ext cx="2133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sz="1800" b="1">
                <a:solidFill>
                  <a:srgbClr val="000000"/>
                </a:solidFill>
                <a:cs typeface="Arial" charset="0"/>
              </a:rPr>
              <a:t>Трикератопс</a:t>
            </a:r>
            <a:endParaRPr lang="en-US" sz="1800" b="1">
              <a:solidFill>
                <a:srgbClr val="000000"/>
              </a:solidFill>
              <a:cs typeface="Arial" charset="0"/>
            </a:endParaRPr>
          </a:p>
        </p:txBody>
      </p:sp>
      <p:sp>
        <p:nvSpPr>
          <p:cNvPr id="315398" name="Text Box 6"/>
          <p:cNvSpPr txBox="1">
            <a:spLocks noChangeArrowheads="1"/>
          </p:cNvSpPr>
          <p:nvPr/>
        </p:nvSpPr>
        <p:spPr bwMode="auto">
          <a:xfrm>
            <a:off x="3038475" y="731838"/>
            <a:ext cx="3048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sz="2100" b="1">
                <a:solidFill>
                  <a:srgbClr val="000000"/>
                </a:solidFill>
                <a:cs typeface="Arial" charset="0"/>
              </a:rPr>
              <a:t>Некоторые примеры</a:t>
            </a:r>
            <a:endParaRPr lang="en-US" sz="2100" b="1">
              <a:solidFill>
                <a:srgbClr val="000000"/>
              </a:solidFill>
              <a:cs typeface="Arial" charset="0"/>
            </a:endParaRPr>
          </a:p>
        </p:txBody>
      </p:sp>
      <p:sp>
        <p:nvSpPr>
          <p:cNvPr id="315399" name="Text Box 7"/>
          <p:cNvSpPr txBox="1">
            <a:spLocks noChangeArrowheads="1"/>
          </p:cNvSpPr>
          <p:nvPr/>
        </p:nvSpPr>
        <p:spPr bwMode="auto">
          <a:xfrm>
            <a:off x="609600" y="3200400"/>
            <a:ext cx="2133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sz="1800" b="1">
                <a:solidFill>
                  <a:srgbClr val="000000"/>
                </a:solidFill>
                <a:cs typeface="Arial" charset="0"/>
              </a:rPr>
              <a:t>Лептокератопс</a:t>
            </a:r>
            <a:endParaRPr lang="en-US" sz="1800" b="1">
              <a:solidFill>
                <a:srgbClr val="000000"/>
              </a:solidFill>
              <a:cs typeface="Arial" charset="0"/>
            </a:endParaRPr>
          </a:p>
        </p:txBody>
      </p:sp>
      <p:sp>
        <p:nvSpPr>
          <p:cNvPr id="315400" name="Text Box 8"/>
          <p:cNvSpPr txBox="1">
            <a:spLocks noChangeArrowheads="1"/>
          </p:cNvSpPr>
          <p:nvPr/>
        </p:nvSpPr>
        <p:spPr bwMode="auto">
          <a:xfrm>
            <a:off x="501650" y="4603750"/>
            <a:ext cx="2362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sz="1800" b="1">
                <a:solidFill>
                  <a:srgbClr val="000000"/>
                </a:solidFill>
                <a:cs typeface="Arial" charset="0"/>
              </a:rPr>
              <a:t>Монтакератопс</a:t>
            </a:r>
            <a:endParaRPr lang="en-US" sz="1800" b="1">
              <a:solidFill>
                <a:srgbClr val="000000"/>
              </a:solidFill>
              <a:cs typeface="Arial" charset="0"/>
            </a:endParaRPr>
          </a:p>
        </p:txBody>
      </p:sp>
      <p:sp>
        <p:nvSpPr>
          <p:cNvPr id="315401" name="Text Box 9"/>
          <p:cNvSpPr txBox="1">
            <a:spLocks noChangeArrowheads="1"/>
          </p:cNvSpPr>
          <p:nvPr/>
        </p:nvSpPr>
        <p:spPr bwMode="auto">
          <a:xfrm>
            <a:off x="577850" y="6165850"/>
            <a:ext cx="2133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sz="1800" b="1">
                <a:solidFill>
                  <a:srgbClr val="000000"/>
                </a:solidFill>
                <a:cs typeface="Arial" charset="0"/>
              </a:rPr>
              <a:t>Эокератопс</a:t>
            </a:r>
            <a:endParaRPr lang="en-US" sz="1800" b="1">
              <a:solidFill>
                <a:srgbClr val="000000"/>
              </a:solidFill>
              <a:cs typeface="Arial" charset="0"/>
            </a:endParaRPr>
          </a:p>
        </p:txBody>
      </p:sp>
      <p:sp>
        <p:nvSpPr>
          <p:cNvPr id="315402" name="Text Box 10"/>
          <p:cNvSpPr txBox="1">
            <a:spLocks noChangeArrowheads="1"/>
          </p:cNvSpPr>
          <p:nvPr/>
        </p:nvSpPr>
        <p:spPr bwMode="auto">
          <a:xfrm>
            <a:off x="3365500" y="6518275"/>
            <a:ext cx="2133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sz="1800" b="1">
                <a:solidFill>
                  <a:srgbClr val="000000"/>
                </a:solidFill>
                <a:cs typeface="Arial" charset="0"/>
              </a:rPr>
              <a:t>Стиракозавр</a:t>
            </a:r>
            <a:endParaRPr lang="en-US" sz="1800" b="1">
              <a:solidFill>
                <a:srgbClr val="000000"/>
              </a:solidFill>
              <a:cs typeface="Arial" charset="0"/>
            </a:endParaRPr>
          </a:p>
        </p:txBody>
      </p:sp>
      <p:sp>
        <p:nvSpPr>
          <p:cNvPr id="315403" name="Text Box 11"/>
          <p:cNvSpPr txBox="1">
            <a:spLocks noChangeArrowheads="1"/>
          </p:cNvSpPr>
          <p:nvPr/>
        </p:nvSpPr>
        <p:spPr bwMode="auto">
          <a:xfrm>
            <a:off x="3221038" y="4548188"/>
            <a:ext cx="2590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sz="1800" b="1">
                <a:solidFill>
                  <a:srgbClr val="000000"/>
                </a:solidFill>
                <a:cs typeface="Arial" charset="0"/>
              </a:rPr>
              <a:t>Пахиринозавр</a:t>
            </a:r>
            <a:endParaRPr lang="en-US" sz="1800" b="1">
              <a:solidFill>
                <a:srgbClr val="000000"/>
              </a:solidFill>
              <a:cs typeface="Arial" charset="0"/>
            </a:endParaRPr>
          </a:p>
        </p:txBody>
      </p:sp>
      <p:sp>
        <p:nvSpPr>
          <p:cNvPr id="315404" name="Text Box 12"/>
          <p:cNvSpPr txBox="1">
            <a:spLocks noChangeArrowheads="1"/>
          </p:cNvSpPr>
          <p:nvPr/>
        </p:nvSpPr>
        <p:spPr bwMode="auto">
          <a:xfrm>
            <a:off x="3373438" y="2667000"/>
            <a:ext cx="2133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sz="1800" b="1">
                <a:solidFill>
                  <a:srgbClr val="000000"/>
                </a:solidFill>
                <a:cs typeface="Arial" charset="0"/>
              </a:rPr>
              <a:t>Пентазавр</a:t>
            </a:r>
            <a:endParaRPr lang="en-US" sz="1800" b="1">
              <a:solidFill>
                <a:srgbClr val="000000"/>
              </a:solidFill>
              <a:cs typeface="Arial" charset="0"/>
            </a:endParaRPr>
          </a:p>
        </p:txBody>
      </p:sp>
      <p:sp>
        <p:nvSpPr>
          <p:cNvPr id="315405" name="Text Box 13"/>
          <p:cNvSpPr txBox="1">
            <a:spLocks noChangeArrowheads="1"/>
          </p:cNvSpPr>
          <p:nvPr/>
        </p:nvSpPr>
        <p:spPr bwMode="auto">
          <a:xfrm>
            <a:off x="5562600" y="2057400"/>
            <a:ext cx="2133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sz="1800" b="1">
                <a:solidFill>
                  <a:srgbClr val="000000"/>
                </a:solidFill>
                <a:cs typeface="Arial" charset="0"/>
              </a:rPr>
              <a:t>Торозавр</a:t>
            </a:r>
            <a:endParaRPr lang="en-US" sz="1800" b="1">
              <a:solidFill>
                <a:srgbClr val="000000"/>
              </a:solidFill>
              <a:cs typeface="Arial" charset="0"/>
            </a:endParaRPr>
          </a:p>
        </p:txBody>
      </p:sp>
      <p:sp>
        <p:nvSpPr>
          <p:cNvPr id="315406" name="Text Box 14"/>
          <p:cNvSpPr txBox="1">
            <a:spLocks noChangeArrowheads="1"/>
          </p:cNvSpPr>
          <p:nvPr/>
        </p:nvSpPr>
        <p:spPr bwMode="auto">
          <a:xfrm>
            <a:off x="6007100" y="3473450"/>
            <a:ext cx="2133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sz="1800" b="1">
                <a:solidFill>
                  <a:srgbClr val="000000"/>
                </a:solidFill>
                <a:cs typeface="Arial" charset="0"/>
              </a:rPr>
              <a:t>Анхикератопс</a:t>
            </a:r>
            <a:endParaRPr lang="en-US" sz="1800" b="1">
              <a:solidFill>
                <a:srgbClr val="000000"/>
              </a:solidFill>
              <a:cs typeface="Arial" charset="0"/>
            </a:endParaRPr>
          </a:p>
        </p:txBody>
      </p:sp>
      <p:sp>
        <p:nvSpPr>
          <p:cNvPr id="315407" name="Text Box 15"/>
          <p:cNvSpPr txBox="1">
            <a:spLocks noChangeArrowheads="1"/>
          </p:cNvSpPr>
          <p:nvPr/>
        </p:nvSpPr>
        <p:spPr bwMode="auto">
          <a:xfrm>
            <a:off x="5976938" y="5172075"/>
            <a:ext cx="2133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sz="1800" b="1">
                <a:solidFill>
                  <a:srgbClr val="000000"/>
                </a:solidFill>
                <a:cs typeface="Arial" charset="0"/>
              </a:rPr>
              <a:t>Казмозавр</a:t>
            </a:r>
            <a:endParaRPr lang="en-US" sz="1800" b="1">
              <a:solidFill>
                <a:srgbClr val="000000"/>
              </a:solidFill>
              <a:cs typeface="Arial" charset="0"/>
            </a:endParaRPr>
          </a:p>
        </p:txBody>
      </p:sp>
      <p:sp>
        <p:nvSpPr>
          <p:cNvPr id="315408" name="Text Box 16"/>
          <p:cNvSpPr txBox="1">
            <a:spLocks noChangeArrowheads="1"/>
          </p:cNvSpPr>
          <p:nvPr/>
        </p:nvSpPr>
        <p:spPr bwMode="auto">
          <a:xfrm>
            <a:off x="6007100" y="6435725"/>
            <a:ext cx="2133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sz="1800" b="1">
                <a:solidFill>
                  <a:srgbClr val="000000"/>
                </a:solidFill>
                <a:cs typeface="Arial" charset="0"/>
              </a:rPr>
              <a:t>Центозавр</a:t>
            </a:r>
            <a:endParaRPr lang="en-US" sz="1800" b="1">
              <a:solidFill>
                <a:srgbClr val="0000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ctrTitle"/>
          </p:nvPr>
        </p:nvSpPr>
        <p:spPr/>
        <p:txBody>
          <a:bodyPr/>
          <a:lstStyle/>
          <a:p>
            <a:pPr eaLnBrk="1" hangingPunct="1"/>
            <a:r>
              <a:rPr lang="en-US">
                <a:latin typeface="Arial" charset="0"/>
              </a:rPr>
              <a:t>Dinosaurs &amp; Kids - 6</a:t>
            </a:r>
          </a:p>
        </p:txBody>
      </p:sp>
      <p:pic>
        <p:nvPicPr>
          <p:cNvPr id="171010" name="Picture 3" descr="DinoBooksS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Rectangle 4"/>
          <p:cNvSpPr>
            <a:spLocks noChangeArrowheads="1"/>
          </p:cNvSpPr>
          <p:nvPr/>
        </p:nvSpPr>
        <p:spPr bwMode="auto">
          <a:xfrm>
            <a:off x="6705600" y="4495800"/>
            <a:ext cx="2438400" cy="2362200"/>
          </a:xfrm>
          <a:prstGeom prst="rect">
            <a:avLst/>
          </a:prstGeom>
          <a:solidFill>
            <a:srgbClr val="663300"/>
          </a:solidFill>
          <a:ln w="9525">
            <a:solidFill>
              <a:schemeClr val="tx1"/>
            </a:solidFill>
            <a:miter lim="800000"/>
            <a:headEnd/>
            <a:tailEnd/>
          </a:ln>
        </p:spPr>
        <p:txBody>
          <a:bodyPr wrap="none" anchor="ctr"/>
          <a:lstStyle/>
          <a:p>
            <a:endParaRPr lang="en-US">
              <a:cs typeface="Arial" charset="0"/>
            </a:endParaRPr>
          </a:p>
        </p:txBody>
      </p:sp>
      <p:sp>
        <p:nvSpPr>
          <p:cNvPr id="171012" name="Text Box 5"/>
          <p:cNvSpPr txBox="1">
            <a:spLocks noChangeArrowheads="1"/>
          </p:cNvSpPr>
          <p:nvPr/>
        </p:nvSpPr>
        <p:spPr bwMode="auto">
          <a:xfrm>
            <a:off x="6858000" y="4800600"/>
            <a:ext cx="2209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3600" b="1">
                <a:solidFill>
                  <a:srgbClr val="FFFFFF"/>
                </a:solidFill>
                <a:cs typeface="Arial" charset="0"/>
              </a:rPr>
              <a:t>И это только начало</a:t>
            </a:r>
            <a:r>
              <a:rPr lang="en-US" sz="3600" b="1">
                <a:solidFill>
                  <a:srgbClr val="FFFFFF"/>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4" hidden="1"/>
          <p:cNvSpPr>
            <a:spLocks noGrp="1" noChangeArrowheads="1"/>
          </p:cNvSpPr>
          <p:nvPr>
            <p:ph type="title" idx="4294967295"/>
          </p:nvPr>
        </p:nvSpPr>
        <p:spPr/>
        <p:txBody>
          <a:bodyPr/>
          <a:lstStyle/>
          <a:p>
            <a:pPr eaLnBrk="1" hangingPunct="1"/>
            <a:r>
              <a:rPr lang="en-US">
                <a:latin typeface="Arial" charset="0"/>
              </a:rPr>
              <a:t>Dog Variations 03045</a:t>
            </a:r>
          </a:p>
        </p:txBody>
      </p:sp>
      <p:pic>
        <p:nvPicPr>
          <p:cNvPr id="317442" name="Picture 3" descr="Dog Variations 0304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3" name="WordArt 4"/>
          <p:cNvSpPr>
            <a:spLocks noChangeArrowheads="1" noChangeShapeType="1" noTextEdit="1"/>
          </p:cNvSpPr>
          <p:nvPr/>
        </p:nvSpPr>
        <p:spPr bwMode="auto">
          <a:xfrm>
            <a:off x="1752600" y="381000"/>
            <a:ext cx="5638800" cy="765175"/>
          </a:xfrm>
          <a:prstGeom prst="rect">
            <a:avLst/>
          </a:prstGeom>
        </p:spPr>
        <p:txBody>
          <a:bodyPr wrap="none" fromWordArt="1">
            <a:prstTxWarp prst="textPlain">
              <a:avLst>
                <a:gd name="adj" fmla="val 50000"/>
              </a:avLst>
            </a:prstTxWarp>
          </a:bodyPr>
          <a:lstStyle/>
          <a:p>
            <a:pPr algn="ctr"/>
            <a:r>
              <a:rPr lang="ru-RU" sz="3600" kern="10">
                <a:ln w="19050">
                  <a:solidFill>
                    <a:schemeClr val="bg1"/>
                  </a:solidFill>
                  <a:round/>
                  <a:headEnd/>
                  <a:tailEnd/>
                </a:ln>
                <a:effectLst>
                  <a:outerShdw blurRad="63500" dist="38099" dir="2700000" algn="ctr" rotWithShape="0">
                    <a:srgbClr val="990000">
                      <a:alpha val="74997"/>
                    </a:srgbClr>
                  </a:outerShdw>
                </a:effectLst>
                <a:latin typeface="Impact"/>
                <a:ea typeface="Impact"/>
                <a:cs typeface="Impact"/>
              </a:rPr>
              <a:t>Разнообразие собак</a:t>
            </a:r>
            <a:endParaRPr lang="en-US" sz="3600" kern="10">
              <a:ln w="19050">
                <a:solidFill>
                  <a:schemeClr val="bg1"/>
                </a:solidFill>
                <a:round/>
                <a:headEnd/>
                <a:tailEnd/>
              </a:ln>
              <a:effectLst>
                <a:outerShdw blurRad="63500" dist="38099" dir="2700000" algn="ctr" rotWithShape="0">
                  <a:srgbClr val="990000">
                    <a:alpha val="74997"/>
                  </a:srgbClr>
                </a:outerShdw>
              </a:effectLst>
              <a:latin typeface="Impact"/>
              <a:ea typeface="Impact"/>
              <a:cs typeface="Impact"/>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ChangeArrowheads="1"/>
          </p:cNvSpPr>
          <p:nvPr>
            <p:ph type="title"/>
          </p:nvPr>
        </p:nvSpPr>
        <p:spPr/>
        <p:txBody>
          <a:bodyPr/>
          <a:lstStyle/>
          <a:p>
            <a:pPr eaLnBrk="1" hangingPunct="1"/>
            <a:r>
              <a:rPr lang="en-US">
                <a:latin typeface="Myriad Pro Light" charset="0"/>
              </a:rPr>
              <a:t>50 Dino Kinds 00725</a:t>
            </a:r>
          </a:p>
        </p:txBody>
      </p:sp>
      <p:pic>
        <p:nvPicPr>
          <p:cNvPr id="319490" name="Picture 3" descr="50 Dino Kinds 00725"/>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1" name="WordArt 4"/>
          <p:cNvSpPr>
            <a:spLocks noChangeArrowheads="1" noChangeShapeType="1" noTextEdit="1"/>
          </p:cNvSpPr>
          <p:nvPr/>
        </p:nvSpPr>
        <p:spPr bwMode="auto">
          <a:xfrm>
            <a:off x="3570288" y="989013"/>
            <a:ext cx="1981200" cy="542925"/>
          </a:xfrm>
          <a:prstGeom prst="rect">
            <a:avLst/>
          </a:prstGeom>
        </p:spPr>
        <p:txBody>
          <a:bodyPr wrap="none" fromWordArt="1">
            <a:prstTxWarp prst="textPlain">
              <a:avLst>
                <a:gd name="adj" fmla="val 50000"/>
              </a:avLst>
            </a:prstTxWarp>
          </a:bodyPr>
          <a:lstStyle/>
          <a:p>
            <a:pPr algn="ctr"/>
            <a:r>
              <a:rPr lang="uk-UA" sz="3600" kern="10">
                <a:ln w="38100">
                  <a:solidFill>
                    <a:srgbClr val="FFFFFF"/>
                  </a:solidFill>
                  <a:round/>
                  <a:headEnd/>
                  <a:tailEnd/>
                </a:ln>
                <a:solidFill>
                  <a:srgbClr val="008000"/>
                </a:solidFill>
                <a:latin typeface="Futura XBlk BT"/>
                <a:ea typeface="Futura XBlk BT"/>
                <a:cs typeface="Futura XBlk BT"/>
              </a:rPr>
              <a:t>ВСЕГО</a:t>
            </a:r>
            <a:endParaRPr lang="en-US" sz="3600" kern="10">
              <a:ln w="38100">
                <a:solidFill>
                  <a:srgbClr val="FFFFFF"/>
                </a:solidFill>
                <a:round/>
                <a:headEnd/>
                <a:tailEnd/>
              </a:ln>
              <a:solidFill>
                <a:srgbClr val="008000"/>
              </a:solidFill>
              <a:latin typeface="Futura XBlk BT"/>
              <a:ea typeface="Futura XBlk BT"/>
              <a:cs typeface="Futura XBlk BT"/>
            </a:endParaRPr>
          </a:p>
        </p:txBody>
      </p:sp>
      <p:sp>
        <p:nvSpPr>
          <p:cNvPr id="319492" name="WordArt 5"/>
          <p:cNvSpPr>
            <a:spLocks noChangeArrowheads="1" noChangeShapeType="1" noTextEdit="1"/>
          </p:cNvSpPr>
          <p:nvPr/>
        </p:nvSpPr>
        <p:spPr bwMode="auto">
          <a:xfrm>
            <a:off x="3363913" y="1579563"/>
            <a:ext cx="2438400" cy="542925"/>
          </a:xfrm>
          <a:prstGeom prst="rect">
            <a:avLst/>
          </a:prstGeom>
        </p:spPr>
        <p:txBody>
          <a:bodyPr wrap="none" fromWordArt="1">
            <a:prstTxWarp prst="textPlain">
              <a:avLst>
                <a:gd name="adj" fmla="val 50000"/>
              </a:avLst>
            </a:prstTxWarp>
          </a:bodyPr>
          <a:lstStyle/>
          <a:p>
            <a:pPr algn="ctr"/>
            <a:r>
              <a:rPr lang="bg-BG" sz="3600" kern="10">
                <a:ln w="38100">
                  <a:solidFill>
                    <a:srgbClr val="FFFFFF"/>
                  </a:solidFill>
                  <a:round/>
                  <a:headEnd/>
                  <a:tailEnd/>
                </a:ln>
                <a:solidFill>
                  <a:srgbClr val="008000"/>
                </a:solidFill>
                <a:latin typeface="Futura XBlk BT"/>
                <a:ea typeface="Futura XBlk BT"/>
                <a:cs typeface="Futura XBlk BT"/>
              </a:rPr>
              <a:t>ОКОЛО</a:t>
            </a:r>
            <a:endParaRPr lang="en-US" sz="3600" kern="10">
              <a:ln w="38100">
                <a:solidFill>
                  <a:srgbClr val="FFFFFF"/>
                </a:solidFill>
                <a:round/>
                <a:headEnd/>
                <a:tailEnd/>
              </a:ln>
              <a:solidFill>
                <a:srgbClr val="008000"/>
              </a:solidFill>
              <a:latin typeface="Futura XBlk BT"/>
              <a:ea typeface="Futura XBlk BT"/>
              <a:cs typeface="Futura XBlk BT"/>
            </a:endParaRPr>
          </a:p>
        </p:txBody>
      </p:sp>
      <p:sp>
        <p:nvSpPr>
          <p:cNvPr id="319493" name="WordArt 6"/>
          <p:cNvSpPr>
            <a:spLocks noChangeArrowheads="1" noChangeShapeType="1" noTextEdit="1"/>
          </p:cNvSpPr>
          <p:nvPr/>
        </p:nvSpPr>
        <p:spPr bwMode="auto">
          <a:xfrm>
            <a:off x="3873500" y="2152650"/>
            <a:ext cx="1447800" cy="923925"/>
          </a:xfrm>
          <a:prstGeom prst="rect">
            <a:avLst/>
          </a:prstGeom>
        </p:spPr>
        <p:txBody>
          <a:bodyPr wrap="none" fromWordArt="1">
            <a:prstTxWarp prst="textPlain">
              <a:avLst>
                <a:gd name="adj" fmla="val 50000"/>
              </a:avLst>
            </a:prstTxWarp>
          </a:bodyPr>
          <a:lstStyle/>
          <a:p>
            <a:pPr algn="ctr"/>
            <a:r>
              <a:rPr lang="en-US" sz="3600" kern="10">
                <a:ln w="38100">
                  <a:solidFill>
                    <a:srgbClr val="FFFFFF"/>
                  </a:solidFill>
                  <a:round/>
                  <a:headEnd/>
                  <a:tailEnd/>
                </a:ln>
                <a:solidFill>
                  <a:srgbClr val="008000"/>
                </a:solidFill>
                <a:latin typeface="Futura XBlk BT"/>
                <a:ea typeface="Futura XBlk BT"/>
                <a:cs typeface="Futura XBlk BT"/>
              </a:rPr>
              <a:t>50</a:t>
            </a:r>
          </a:p>
        </p:txBody>
      </p:sp>
      <p:sp>
        <p:nvSpPr>
          <p:cNvPr id="319494" name="WordArt 7"/>
          <p:cNvSpPr>
            <a:spLocks noChangeArrowheads="1" noChangeShapeType="1" noTextEdit="1"/>
          </p:cNvSpPr>
          <p:nvPr/>
        </p:nvSpPr>
        <p:spPr bwMode="auto">
          <a:xfrm>
            <a:off x="2762250" y="3133725"/>
            <a:ext cx="3629025" cy="542925"/>
          </a:xfrm>
          <a:prstGeom prst="rect">
            <a:avLst/>
          </a:prstGeom>
        </p:spPr>
        <p:txBody>
          <a:bodyPr wrap="none" fromWordArt="1">
            <a:prstTxWarp prst="textPlain">
              <a:avLst>
                <a:gd name="adj" fmla="val 50000"/>
              </a:avLst>
            </a:prstTxWarp>
          </a:bodyPr>
          <a:lstStyle/>
          <a:p>
            <a:pPr algn="ctr"/>
            <a:r>
              <a:rPr lang="ru-RU" sz="3600" kern="10">
                <a:ln w="38100">
                  <a:solidFill>
                    <a:srgbClr val="FFFFFF"/>
                  </a:solidFill>
                  <a:round/>
                  <a:headEnd/>
                  <a:tailEnd/>
                </a:ln>
                <a:solidFill>
                  <a:srgbClr val="008000"/>
                </a:solidFill>
                <a:latin typeface="Futura XBlk BT"/>
                <a:ea typeface="Futura XBlk BT"/>
                <a:cs typeface="Futura XBlk BT"/>
              </a:rPr>
              <a:t>«ВИДОВ»</a:t>
            </a:r>
            <a:endParaRPr lang="en-US" sz="3600" kern="10">
              <a:ln w="38100">
                <a:solidFill>
                  <a:srgbClr val="FFFFFF"/>
                </a:solidFill>
                <a:round/>
                <a:headEnd/>
                <a:tailEnd/>
              </a:ln>
              <a:solidFill>
                <a:srgbClr val="008000"/>
              </a:solidFill>
              <a:latin typeface="Futura XBlk BT"/>
              <a:ea typeface="Futura XBlk BT"/>
              <a:cs typeface="Futura XBlk BT"/>
            </a:endParaRPr>
          </a:p>
        </p:txBody>
      </p:sp>
      <p:sp>
        <p:nvSpPr>
          <p:cNvPr id="319495" name="WordArt 8"/>
          <p:cNvSpPr>
            <a:spLocks noChangeArrowheads="1" noChangeShapeType="1" noTextEdit="1"/>
          </p:cNvSpPr>
          <p:nvPr/>
        </p:nvSpPr>
        <p:spPr bwMode="auto">
          <a:xfrm>
            <a:off x="2743200" y="3733800"/>
            <a:ext cx="3733800" cy="685800"/>
          </a:xfrm>
          <a:prstGeom prst="rect">
            <a:avLst/>
          </a:prstGeom>
        </p:spPr>
        <p:txBody>
          <a:bodyPr wrap="none" fromWordArt="1">
            <a:prstTxWarp prst="textPlain">
              <a:avLst>
                <a:gd name="adj" fmla="val 50000"/>
              </a:avLst>
            </a:prstTxWarp>
          </a:bodyPr>
          <a:lstStyle/>
          <a:p>
            <a:pPr algn="ctr"/>
            <a:r>
              <a:rPr lang="bg-BG" sz="3600" kern="10">
                <a:ln w="38100">
                  <a:solidFill>
                    <a:srgbClr val="FFFFFF"/>
                  </a:solidFill>
                  <a:round/>
                  <a:headEnd/>
                  <a:tailEnd/>
                </a:ln>
                <a:solidFill>
                  <a:srgbClr val="008000"/>
                </a:solidFill>
                <a:latin typeface="Futura XBlk BT"/>
                <a:ea typeface="Futura XBlk BT"/>
                <a:cs typeface="Futura XBlk BT"/>
              </a:rPr>
              <a:t>ДИНОЗАВРОВ</a:t>
            </a:r>
            <a:endParaRPr lang="en-US" sz="3600" kern="10">
              <a:ln w="38100">
                <a:solidFill>
                  <a:srgbClr val="FFFFFF"/>
                </a:solidFill>
                <a:round/>
                <a:headEnd/>
                <a:tailEnd/>
              </a:ln>
              <a:solidFill>
                <a:srgbClr val="008000"/>
              </a:solidFill>
              <a:latin typeface="Futura XBlk BT"/>
              <a:ea typeface="Futura XBlk BT"/>
              <a:cs typeface="Futura XBlk B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2"/>
          <p:cNvSpPr>
            <a:spLocks noGrp="1" noChangeArrowheads="1"/>
          </p:cNvSpPr>
          <p:nvPr>
            <p:ph type="title"/>
          </p:nvPr>
        </p:nvSpPr>
        <p:spPr/>
        <p:txBody>
          <a:bodyPr/>
          <a:lstStyle/>
          <a:p>
            <a:pPr eaLnBrk="1" hangingPunct="1"/>
            <a:r>
              <a:rPr lang="en-US">
                <a:latin typeface="Arial" charset="0"/>
              </a:rPr>
              <a:t>Flood wave, volcano, dino GDM</a:t>
            </a:r>
          </a:p>
        </p:txBody>
      </p:sp>
      <p:pic>
        <p:nvPicPr>
          <p:cNvPr id="321538" name="Picture 3" descr="119 GDM flood"/>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hidden="1"/>
          <p:cNvSpPr>
            <a:spLocks noGrp="1" noChangeArrowheads="1"/>
          </p:cNvSpPr>
          <p:nvPr>
            <p:ph type="title"/>
          </p:nvPr>
        </p:nvSpPr>
        <p:spPr/>
        <p:txBody>
          <a:bodyPr/>
          <a:lstStyle/>
          <a:p>
            <a:pPr eaLnBrk="1" hangingPunct="1"/>
            <a:r>
              <a:rPr lang="en-US">
                <a:latin typeface="Arial" charset="0"/>
              </a:rPr>
              <a:t>Billions of Dead Things 00058</a:t>
            </a:r>
          </a:p>
        </p:txBody>
      </p:sp>
      <p:pic>
        <p:nvPicPr>
          <p:cNvPr id="323586" name="Picture 3" descr="Bil of Dead Things 00058"/>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noFill/>
        </p:spPr>
      </p:pic>
      <p:sp>
        <p:nvSpPr>
          <p:cNvPr id="323587" name="Text Box 4"/>
          <p:cNvSpPr txBox="1">
            <a:spLocks noChangeArrowheads="1"/>
          </p:cNvSpPr>
          <p:nvPr/>
        </p:nvSpPr>
        <p:spPr bwMode="auto">
          <a:xfrm>
            <a:off x="457200" y="990600"/>
            <a:ext cx="8153400" cy="48704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30000"/>
              </a:spcBef>
            </a:pPr>
            <a:r>
              <a:rPr lang="ru-RU" sz="4500" b="1">
                <a:solidFill>
                  <a:schemeClr val="bg1"/>
                </a:solidFill>
              </a:rPr>
              <a:t>Миллионы останков некогда живых существ </a:t>
            </a:r>
          </a:p>
          <a:p>
            <a:pPr algn="ctr" eaLnBrk="1" hangingPunct="1">
              <a:spcBef>
                <a:spcPct val="30000"/>
              </a:spcBef>
            </a:pPr>
            <a:r>
              <a:rPr lang="ru-RU" sz="4500" b="1">
                <a:solidFill>
                  <a:schemeClr val="bg1"/>
                </a:solidFill>
              </a:rPr>
              <a:t>похоронены в каменных породах</a:t>
            </a:r>
            <a:endParaRPr lang="en-US" sz="4500" b="1">
              <a:solidFill>
                <a:schemeClr val="bg1"/>
              </a:solidFill>
            </a:endParaRPr>
          </a:p>
          <a:p>
            <a:pPr algn="ctr" eaLnBrk="1" hangingPunct="1">
              <a:spcBef>
                <a:spcPct val="30000"/>
              </a:spcBef>
            </a:pPr>
            <a:r>
              <a:rPr lang="ru-RU" sz="4500" b="1">
                <a:solidFill>
                  <a:schemeClr val="bg1"/>
                </a:solidFill>
              </a:rPr>
              <a:t>и спрессованы водой </a:t>
            </a:r>
          </a:p>
          <a:p>
            <a:pPr algn="ctr" eaLnBrk="1" hangingPunct="1">
              <a:spcBef>
                <a:spcPct val="30000"/>
              </a:spcBef>
            </a:pPr>
            <a:r>
              <a:rPr lang="ru-RU" sz="4500" b="1">
                <a:solidFill>
                  <a:schemeClr val="bg1"/>
                </a:solidFill>
              </a:rPr>
              <a:t>по всему лицу Земли</a:t>
            </a:r>
            <a:endParaRPr lang="en-US" sz="45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p:txBody>
          <a:bodyPr/>
          <a:lstStyle/>
          <a:p>
            <a:pPr eaLnBrk="1" hangingPunct="1"/>
            <a:r>
              <a:rPr lang="en-US">
                <a:latin typeface="Arial" charset="0"/>
              </a:rPr>
              <a:t>Paleontologists digging large dino fossil</a:t>
            </a:r>
          </a:p>
        </p:txBody>
      </p:sp>
      <p:pic>
        <p:nvPicPr>
          <p:cNvPr id="325634" name="Picture 3" descr="Dino fossil &amp; man--DNat Mon"/>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98463"/>
            <a:ext cx="9144000" cy="6078537"/>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2"/>
          <p:cNvSpPr>
            <a:spLocks noGrp="1" noChangeArrowheads="1"/>
          </p:cNvSpPr>
          <p:nvPr>
            <p:ph type="title" idx="4294967295"/>
          </p:nvPr>
        </p:nvSpPr>
        <p:spPr/>
        <p:txBody>
          <a:bodyPr/>
          <a:lstStyle/>
          <a:p>
            <a:pPr eaLnBrk="1" hangingPunct="1"/>
            <a:r>
              <a:rPr lang="en-US" altLang="ja-JP">
                <a:latin typeface="Arial" charset="0"/>
                <a:ea typeface="MS PGothic" charset="0"/>
                <a:cs typeface="MS PGothic" charset="0"/>
              </a:rPr>
              <a:t>Dino skin fossil</a:t>
            </a:r>
          </a:p>
        </p:txBody>
      </p:sp>
      <p:pic>
        <p:nvPicPr>
          <p:cNvPr id="327682" name="Picture 3" descr="focus dino sk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3" name="Text Box 4"/>
          <p:cNvSpPr txBox="1">
            <a:spLocks noChangeArrowheads="1"/>
          </p:cNvSpPr>
          <p:nvPr/>
        </p:nvSpPr>
        <p:spPr bwMode="auto">
          <a:xfrm>
            <a:off x="1219200" y="6172200"/>
            <a:ext cx="662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3200" b="1" i="1">
                <a:solidFill>
                  <a:srgbClr val="FFFF00"/>
                </a:solidFill>
              </a:rPr>
              <a:t>Окаменевшая кожа динозавра</a:t>
            </a:r>
            <a:endParaRPr lang="en-US" sz="3200" b="1">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2"/>
          <p:cNvSpPr>
            <a:spLocks noGrp="1" noChangeArrowheads="1"/>
          </p:cNvSpPr>
          <p:nvPr>
            <p:ph type="ctrTitle"/>
          </p:nvPr>
        </p:nvSpPr>
        <p:spPr/>
        <p:txBody>
          <a:bodyPr/>
          <a:lstStyle/>
          <a:p>
            <a:pPr eaLnBrk="1" hangingPunct="1"/>
            <a:r>
              <a:rPr lang="en-US" b="1">
                <a:latin typeface="Myriad Pro" charset="0"/>
              </a:rPr>
              <a:t>Template Suite 1-Special 01361</a:t>
            </a:r>
          </a:p>
        </p:txBody>
      </p:sp>
      <p:pic>
        <p:nvPicPr>
          <p:cNvPr id="329730" name="Picture 3" descr="Template Suite 1-Special 0136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1" name="Rectangle 4"/>
          <p:cNvSpPr>
            <a:spLocks noGrp="1" noChangeArrowheads="1"/>
          </p:cNvSpPr>
          <p:nvPr>
            <p:ph type="subTitle" idx="1"/>
          </p:nvPr>
        </p:nvSpPr>
        <p:spPr>
          <a:xfrm>
            <a:off x="1371600" y="2362200"/>
            <a:ext cx="6400800" cy="762000"/>
          </a:xfrm>
        </p:spPr>
        <p:txBody>
          <a:bodyPr/>
          <a:lstStyle/>
          <a:p>
            <a:pPr eaLnBrk="1" hangingPunct="1"/>
            <a:r>
              <a:rPr lang="ru-RU" sz="5400" b="1">
                <a:solidFill>
                  <a:schemeClr val="bg1"/>
                </a:solidFill>
                <a:latin typeface="Arial" charset="0"/>
              </a:rPr>
              <a:t>Когда же они исчезли</a:t>
            </a:r>
            <a:r>
              <a:rPr lang="en-US" sz="5400" b="1">
                <a:solidFill>
                  <a:schemeClr val="bg1"/>
                </a:solidFill>
                <a:latin typeface="Arial" charset="0"/>
              </a:rPr>
              <a:t>?</a:t>
            </a: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2"/>
          <p:cNvSpPr>
            <a:spLocks noGrp="1" noChangeArrowheads="1"/>
          </p:cNvSpPr>
          <p:nvPr>
            <p:ph type="title"/>
          </p:nvPr>
        </p:nvSpPr>
        <p:spPr/>
        <p:txBody>
          <a:bodyPr/>
          <a:lstStyle/>
          <a:p>
            <a:pPr eaLnBrk="1" hangingPunct="1"/>
            <a:r>
              <a:rPr lang="en-US">
                <a:latin typeface="Arial" charset="0"/>
              </a:rPr>
              <a:t>Wollemi Pine</a:t>
            </a:r>
          </a:p>
        </p:txBody>
      </p:sp>
      <p:sp>
        <p:nvSpPr>
          <p:cNvPr id="331778" name="Text Box 3"/>
          <p:cNvSpPr txBox="1">
            <a:spLocks noChangeArrowheads="1"/>
          </p:cNvSpPr>
          <p:nvPr/>
        </p:nvSpPr>
        <p:spPr bwMode="auto">
          <a:xfrm>
            <a:off x="4648200" y="1817688"/>
            <a:ext cx="4495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ru-RU" sz="4000" b="1">
                <a:solidFill>
                  <a:srgbClr val="FFFF00"/>
                </a:solidFill>
                <a:cs typeface="Arial" charset="0"/>
              </a:rPr>
              <a:t>Сосна Уоллеми</a:t>
            </a:r>
            <a:endParaRPr lang="en-US" sz="4000" b="1">
              <a:solidFill>
                <a:srgbClr val="FFFF00"/>
              </a:solidFill>
              <a:cs typeface="Arial" charset="0"/>
            </a:endParaRPr>
          </a:p>
        </p:txBody>
      </p:sp>
      <p:pic>
        <p:nvPicPr>
          <p:cNvPr id="331779" name="Picture 4" descr="Wollemi Pine toda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1368425"/>
            <a:ext cx="3543300"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80" name="Text Box 5"/>
          <p:cNvSpPr txBox="1">
            <a:spLocks noChangeArrowheads="1"/>
          </p:cNvSpPr>
          <p:nvPr/>
        </p:nvSpPr>
        <p:spPr bwMode="auto">
          <a:xfrm>
            <a:off x="4648200" y="3565525"/>
            <a:ext cx="3733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3200" b="1">
                <a:solidFill>
                  <a:schemeClr val="bg1"/>
                </a:solidFill>
                <a:cs typeface="Arial" charset="0"/>
              </a:rPr>
              <a:t>«Вымерла 150 млн лет назад»</a:t>
            </a:r>
            <a:endParaRPr lang="en-US" sz="3200" b="1">
              <a:solidFill>
                <a:schemeClr val="bg1"/>
              </a:solidFill>
              <a:cs typeface="Arial" charset="0"/>
            </a:endParaRPr>
          </a:p>
          <a:p>
            <a:pPr algn="ctr" eaLnBrk="1" hangingPunct="1">
              <a:spcBef>
                <a:spcPct val="50000"/>
              </a:spcBef>
            </a:pPr>
            <a:r>
              <a:rPr lang="ru-RU" sz="3200" b="1">
                <a:solidFill>
                  <a:schemeClr val="bg1"/>
                </a:solidFill>
                <a:cs typeface="Arial" charset="0"/>
              </a:rPr>
              <a:t>Найдена живой в</a:t>
            </a:r>
            <a:r>
              <a:rPr lang="en-US" sz="3200" b="1">
                <a:solidFill>
                  <a:schemeClr val="bg1"/>
                </a:solidFill>
                <a:cs typeface="Arial" charset="0"/>
              </a:rPr>
              <a:t> 1994</a:t>
            </a:r>
          </a:p>
        </p:txBody>
      </p:sp>
      <p:sp>
        <p:nvSpPr>
          <p:cNvPr id="331781" name="Text Box 6"/>
          <p:cNvSpPr txBox="1">
            <a:spLocks noChangeArrowheads="1"/>
          </p:cNvSpPr>
          <p:nvPr/>
        </p:nvSpPr>
        <p:spPr bwMode="auto">
          <a:xfrm>
            <a:off x="914400" y="4572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4000" b="1">
                <a:solidFill>
                  <a:schemeClr val="accent1"/>
                </a:solidFill>
                <a:cs typeface="Arial" charset="0"/>
              </a:rPr>
              <a:t>Живая окаменелость</a:t>
            </a:r>
            <a:endParaRPr lang="en-US" sz="4000" b="1">
              <a:solidFill>
                <a:schemeClr val="accent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ChangeArrowheads="1"/>
          </p:cNvSpPr>
          <p:nvPr>
            <p:ph type="title"/>
          </p:nvPr>
        </p:nvSpPr>
        <p:spPr/>
        <p:txBody>
          <a:bodyPr/>
          <a:lstStyle/>
          <a:p>
            <a:r>
              <a:rPr lang="en-US" sz="4000">
                <a:latin typeface="Arial" charset="0"/>
              </a:rPr>
              <a:t>Schweitzer 1993—T-Rex blood cells</a:t>
            </a:r>
          </a:p>
        </p:txBody>
      </p:sp>
      <p:pic>
        <p:nvPicPr>
          <p:cNvPr id="333826"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333827" name="Rectangle 4"/>
          <p:cNvSpPr>
            <a:spLocks noChangeArrowheads="1"/>
          </p:cNvSpPr>
          <p:nvPr/>
        </p:nvSpPr>
        <p:spPr bwMode="auto">
          <a:xfrm>
            <a:off x="6553200" y="609600"/>
            <a:ext cx="2133600" cy="2971800"/>
          </a:xfrm>
          <a:prstGeom prst="rect">
            <a:avLst/>
          </a:prstGeom>
          <a:solidFill>
            <a:schemeClr val="bg1"/>
          </a:solidFill>
          <a:ln w="9525">
            <a:solidFill>
              <a:schemeClr val="tx1"/>
            </a:solidFill>
            <a:miter lim="800000"/>
            <a:headEnd/>
            <a:tailEnd/>
          </a:ln>
        </p:spPr>
        <p:txBody>
          <a:bodyPr wrap="none" anchor="ctr"/>
          <a:lstStyle/>
          <a:p>
            <a:endParaRPr lang="en-US">
              <a:cs typeface="Arial" charset="0"/>
            </a:endParaRPr>
          </a:p>
        </p:txBody>
      </p:sp>
      <p:sp>
        <p:nvSpPr>
          <p:cNvPr id="333828" name="Rectangle 11"/>
          <p:cNvSpPr>
            <a:spLocks noChangeArrowheads="1"/>
          </p:cNvSpPr>
          <p:nvPr/>
        </p:nvSpPr>
        <p:spPr bwMode="auto">
          <a:xfrm>
            <a:off x="457200" y="561975"/>
            <a:ext cx="5943600" cy="6143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lnSpc>
                <a:spcPct val="95000"/>
              </a:lnSpc>
            </a:pPr>
            <a:r>
              <a:rPr lang="ru-RU" sz="3600" b="1">
                <a:solidFill>
                  <a:srgbClr val="FFFF00"/>
                </a:solidFill>
                <a:latin typeface="Arial Narrow" charset="0"/>
                <a:cs typeface="Arial" charset="0"/>
              </a:rPr>
              <a:t>«Свежие»</a:t>
            </a:r>
            <a:r>
              <a:rPr lang="en-US" sz="3600" b="1">
                <a:solidFill>
                  <a:srgbClr val="FFFF00"/>
                </a:solidFill>
                <a:latin typeface="Arial Narrow" charset="0"/>
                <a:cs typeface="Arial" charset="0"/>
              </a:rPr>
              <a:t> </a:t>
            </a:r>
            <a:r>
              <a:rPr lang="ru-RU" sz="3600" b="1">
                <a:solidFill>
                  <a:srgbClr val="FFFF00"/>
                </a:solidFill>
                <a:latin typeface="Arial Narrow" charset="0"/>
                <a:cs typeface="Arial" charset="0"/>
              </a:rPr>
              <a:t>кости Тиранозавра</a:t>
            </a:r>
            <a:r>
              <a:rPr lang="en-US" sz="3600" b="1">
                <a:solidFill>
                  <a:srgbClr val="FFFF00"/>
                </a:solidFill>
                <a:latin typeface="Arial Narrow" charset="0"/>
                <a:cs typeface="Arial" charset="0"/>
              </a:rPr>
              <a:t>?</a:t>
            </a:r>
          </a:p>
        </p:txBody>
      </p:sp>
      <p:sp>
        <p:nvSpPr>
          <p:cNvPr id="333829" name="Text Box 12"/>
          <p:cNvSpPr txBox="1">
            <a:spLocks noChangeArrowheads="1"/>
          </p:cNvSpPr>
          <p:nvPr/>
        </p:nvSpPr>
        <p:spPr bwMode="auto">
          <a:xfrm>
            <a:off x="381000" y="1371600"/>
            <a:ext cx="8763000" cy="3800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5000"/>
              </a:lnSpc>
            </a:pPr>
            <a:r>
              <a:rPr lang="ru-RU" sz="3200" b="1">
                <a:solidFill>
                  <a:schemeClr val="bg1"/>
                </a:solidFill>
                <a:latin typeface="Arial Narrow" charset="0"/>
                <a:cs typeface="Arial" charset="0"/>
              </a:rPr>
              <a:t>«Создавалось впечатление, </a:t>
            </a:r>
            <a:endParaRPr lang="en-US" sz="3200" b="1">
              <a:solidFill>
                <a:schemeClr val="bg1"/>
              </a:solidFill>
              <a:latin typeface="Arial Narrow" charset="0"/>
              <a:cs typeface="Arial" charset="0"/>
            </a:endParaRPr>
          </a:p>
          <a:p>
            <a:pPr>
              <a:lnSpc>
                <a:spcPct val="95000"/>
              </a:lnSpc>
            </a:pPr>
            <a:r>
              <a:rPr lang="ru-RU" sz="3200" b="1">
                <a:solidFill>
                  <a:schemeClr val="bg1"/>
                </a:solidFill>
                <a:latin typeface="Arial Narrow" charset="0"/>
                <a:cs typeface="Arial" charset="0"/>
              </a:rPr>
              <a:t>будто я смотрю на срез </a:t>
            </a:r>
            <a:endParaRPr lang="en-US" sz="3200" b="1">
              <a:solidFill>
                <a:schemeClr val="bg1"/>
              </a:solidFill>
              <a:latin typeface="Arial Narrow" charset="0"/>
              <a:cs typeface="Arial" charset="0"/>
            </a:endParaRPr>
          </a:p>
          <a:p>
            <a:pPr>
              <a:lnSpc>
                <a:spcPct val="95000"/>
              </a:lnSpc>
            </a:pPr>
            <a:r>
              <a:rPr lang="ru-RU" sz="3200" b="1">
                <a:solidFill>
                  <a:schemeClr val="bg1"/>
                </a:solidFill>
                <a:latin typeface="Arial Narrow" charset="0"/>
                <a:cs typeface="Arial" charset="0"/>
              </a:rPr>
              <a:t>современной кости. Хотя, </a:t>
            </a:r>
            <a:endParaRPr lang="en-US" sz="3200" b="1">
              <a:solidFill>
                <a:schemeClr val="bg1"/>
              </a:solidFill>
              <a:latin typeface="Arial Narrow" charset="0"/>
              <a:cs typeface="Arial" charset="0"/>
            </a:endParaRPr>
          </a:p>
          <a:p>
            <a:pPr>
              <a:lnSpc>
                <a:spcPct val="95000"/>
              </a:lnSpc>
            </a:pPr>
            <a:r>
              <a:rPr lang="ru-RU" sz="3200" b="1">
                <a:solidFill>
                  <a:schemeClr val="bg1"/>
                </a:solidFill>
                <a:latin typeface="Arial Narrow" charset="0"/>
                <a:cs typeface="Arial" charset="0"/>
              </a:rPr>
              <a:t>конечно,</a:t>
            </a:r>
            <a:r>
              <a:rPr lang="en-US" sz="3200" b="1">
                <a:solidFill>
                  <a:schemeClr val="bg1"/>
                </a:solidFill>
                <a:latin typeface="Arial Narrow" charset="0"/>
                <a:cs typeface="Arial" charset="0"/>
              </a:rPr>
              <a:t> </a:t>
            </a:r>
            <a:r>
              <a:rPr lang="ru-RU" sz="3200" b="1">
                <a:solidFill>
                  <a:srgbClr val="FFFF00"/>
                </a:solidFill>
                <a:latin typeface="Arial Narrow" charset="0"/>
                <a:cs typeface="Arial" charset="0"/>
              </a:rPr>
              <a:t>я не могла в это </a:t>
            </a:r>
            <a:endParaRPr lang="en-US" sz="3200" b="1">
              <a:solidFill>
                <a:srgbClr val="FFFF00"/>
              </a:solidFill>
              <a:latin typeface="Arial Narrow" charset="0"/>
              <a:cs typeface="Arial" charset="0"/>
            </a:endParaRPr>
          </a:p>
          <a:p>
            <a:pPr>
              <a:lnSpc>
                <a:spcPct val="95000"/>
              </a:lnSpc>
            </a:pPr>
            <a:r>
              <a:rPr lang="ru-RU" sz="3200" b="1">
                <a:solidFill>
                  <a:srgbClr val="FFFF00"/>
                </a:solidFill>
                <a:latin typeface="Arial Narrow" charset="0"/>
                <a:cs typeface="Arial" charset="0"/>
              </a:rPr>
              <a:t>поверить</a:t>
            </a:r>
            <a:r>
              <a:rPr lang="en-US" sz="3200" b="1">
                <a:solidFill>
                  <a:srgbClr val="FFFF00"/>
                </a:solidFill>
                <a:latin typeface="Arial Narrow" charset="0"/>
                <a:cs typeface="Arial" charset="0"/>
              </a:rPr>
              <a:t>.</a:t>
            </a:r>
            <a:r>
              <a:rPr lang="en-US" sz="3200" b="1">
                <a:solidFill>
                  <a:schemeClr val="bg1"/>
                </a:solidFill>
                <a:latin typeface="Arial Narrow" charset="0"/>
                <a:cs typeface="Arial" charset="0"/>
              </a:rPr>
              <a:t> </a:t>
            </a:r>
            <a:r>
              <a:rPr lang="ru-RU" sz="3200" b="1">
                <a:solidFill>
                  <a:schemeClr val="bg1"/>
                </a:solidFill>
                <a:latin typeface="Arial Narrow" charset="0"/>
                <a:cs typeface="Arial" charset="0"/>
              </a:rPr>
              <a:t>Я сказала </a:t>
            </a:r>
            <a:endParaRPr lang="en-US" sz="3200" b="1">
              <a:solidFill>
                <a:schemeClr val="bg1"/>
              </a:solidFill>
              <a:latin typeface="Arial Narrow" charset="0"/>
              <a:cs typeface="Arial" charset="0"/>
            </a:endParaRPr>
          </a:p>
          <a:p>
            <a:pPr>
              <a:lnSpc>
                <a:spcPct val="95000"/>
              </a:lnSpc>
            </a:pPr>
            <a:r>
              <a:rPr lang="ru-RU" sz="3200" b="1">
                <a:solidFill>
                  <a:schemeClr val="bg1"/>
                </a:solidFill>
                <a:latin typeface="Arial Narrow" charset="0"/>
                <a:cs typeface="Arial" charset="0"/>
              </a:rPr>
              <a:t>лаборанту: </a:t>
            </a:r>
            <a:r>
              <a:rPr lang="ja-JP" altLang="en-US" sz="3200" b="1">
                <a:solidFill>
                  <a:schemeClr val="bg1"/>
                </a:solidFill>
                <a:latin typeface="Arial Narrow" charset="0"/>
                <a:cs typeface="Arial" charset="0"/>
              </a:rPr>
              <a:t>“</a:t>
            </a:r>
            <a:r>
              <a:rPr lang="ru-RU" altLang="ja-JP" sz="3200" b="1">
                <a:solidFill>
                  <a:schemeClr val="bg1"/>
                </a:solidFill>
                <a:latin typeface="Arial Narrow" charset="0"/>
                <a:cs typeface="Arial" charset="0"/>
              </a:rPr>
              <a:t>Этим костям, в конце концов, 65 млн лет. Разве кровяные клетки могли уцелеть до нынешнего дня?</a:t>
            </a:r>
            <a:r>
              <a:rPr lang="ja-JP" altLang="en-US" sz="3200" b="1">
                <a:solidFill>
                  <a:schemeClr val="bg1"/>
                </a:solidFill>
                <a:latin typeface="Arial Narrow" charset="0"/>
                <a:cs typeface="Arial" charset="0"/>
              </a:rPr>
              <a:t>”</a:t>
            </a:r>
            <a:r>
              <a:rPr lang="ru-RU" altLang="ja-JP" sz="3200" b="1">
                <a:solidFill>
                  <a:schemeClr val="bg1"/>
                </a:solidFill>
                <a:latin typeface="Arial Narrow" charset="0"/>
                <a:cs typeface="Arial" charset="0"/>
              </a:rPr>
              <a:t>»</a:t>
            </a:r>
            <a:r>
              <a:rPr lang="en-US" altLang="ja-JP" sz="3200" b="1">
                <a:solidFill>
                  <a:schemeClr val="bg1"/>
                </a:solidFill>
                <a:latin typeface="Arial Narrow" charset="0"/>
                <a:cs typeface="Arial" charset="0"/>
              </a:rPr>
              <a:t>.</a:t>
            </a:r>
            <a:endParaRPr lang="en-US" sz="3200" b="1">
              <a:solidFill>
                <a:schemeClr val="bg1"/>
              </a:solidFill>
              <a:latin typeface="Arial Narrow" charset="0"/>
              <a:cs typeface="Arial" charset="0"/>
            </a:endParaRPr>
          </a:p>
        </p:txBody>
      </p:sp>
      <p:sp>
        <p:nvSpPr>
          <p:cNvPr id="333830" name="Text Box 13"/>
          <p:cNvSpPr txBox="1">
            <a:spLocks noChangeArrowheads="1"/>
          </p:cNvSpPr>
          <p:nvPr/>
        </p:nvSpPr>
        <p:spPr bwMode="auto">
          <a:xfrm>
            <a:off x="838200" y="5791200"/>
            <a:ext cx="77724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ru-RU" sz="2200" b="1">
                <a:solidFill>
                  <a:schemeClr val="bg1"/>
                </a:solidFill>
                <a:cs typeface="Arial" charset="0"/>
              </a:rPr>
              <a:t>Вирджиния Морелл.</a:t>
            </a:r>
            <a:r>
              <a:rPr lang="en-US" sz="2200" b="1">
                <a:solidFill>
                  <a:schemeClr val="bg1"/>
                </a:solidFill>
                <a:cs typeface="Arial" charset="0"/>
              </a:rPr>
              <a:t> </a:t>
            </a:r>
            <a:r>
              <a:rPr lang="ru-RU" sz="2200" b="1">
                <a:solidFill>
                  <a:schemeClr val="bg1"/>
                </a:solidFill>
                <a:cs typeface="Arial" charset="0"/>
              </a:rPr>
              <a:t>«ДНК динозавра</a:t>
            </a:r>
            <a:r>
              <a:rPr lang="en-US" sz="2200" b="1">
                <a:solidFill>
                  <a:schemeClr val="bg1"/>
                </a:solidFill>
                <a:cs typeface="Arial" charset="0"/>
              </a:rPr>
              <a:t>: </a:t>
            </a:r>
            <a:r>
              <a:rPr lang="ru-RU" sz="2200" b="1">
                <a:solidFill>
                  <a:schemeClr val="bg1"/>
                </a:solidFill>
                <a:cs typeface="Arial" charset="0"/>
              </a:rPr>
              <a:t>охота и пропаганда».</a:t>
            </a:r>
            <a:r>
              <a:rPr lang="en-US" sz="2200" b="1">
                <a:solidFill>
                  <a:schemeClr val="bg1"/>
                </a:solidFill>
                <a:cs typeface="Arial" charset="0"/>
              </a:rPr>
              <a:t> </a:t>
            </a:r>
            <a:r>
              <a:rPr lang="en-US" sz="2200" b="1" i="1">
                <a:solidFill>
                  <a:schemeClr val="bg1"/>
                </a:solidFill>
                <a:cs typeface="Arial" charset="0"/>
              </a:rPr>
              <a:t>Science</a:t>
            </a:r>
            <a:r>
              <a:rPr lang="en-US" sz="2200" b="1">
                <a:solidFill>
                  <a:schemeClr val="bg1"/>
                </a:solidFill>
                <a:cs typeface="Arial" charset="0"/>
              </a:rPr>
              <a:t>. </a:t>
            </a:r>
            <a:r>
              <a:rPr lang="ru-RU" sz="2200" b="1">
                <a:solidFill>
                  <a:schemeClr val="bg1"/>
                </a:solidFill>
                <a:cs typeface="Arial" charset="0"/>
              </a:rPr>
              <a:t>Вып.</a:t>
            </a:r>
            <a:r>
              <a:rPr lang="en-US" sz="2200" b="1">
                <a:solidFill>
                  <a:schemeClr val="bg1"/>
                </a:solidFill>
                <a:cs typeface="Arial" charset="0"/>
              </a:rPr>
              <a:t> 261 (9 </a:t>
            </a:r>
            <a:r>
              <a:rPr lang="ru-RU" sz="2200" b="1">
                <a:solidFill>
                  <a:schemeClr val="bg1"/>
                </a:solidFill>
                <a:cs typeface="Arial" charset="0"/>
              </a:rPr>
              <a:t>июля</a:t>
            </a:r>
            <a:r>
              <a:rPr lang="en-US" sz="2200" b="1">
                <a:solidFill>
                  <a:schemeClr val="bg1"/>
                </a:solidFill>
                <a:cs typeface="Arial" charset="0"/>
              </a:rPr>
              <a:t> 1993)</a:t>
            </a:r>
            <a:r>
              <a:rPr lang="ru-RU" sz="2200" b="1">
                <a:solidFill>
                  <a:schemeClr val="bg1"/>
                </a:solidFill>
                <a:cs typeface="Arial" charset="0"/>
              </a:rPr>
              <a:t>.</a:t>
            </a:r>
            <a:r>
              <a:rPr lang="en-US" sz="2200" b="1">
                <a:solidFill>
                  <a:schemeClr val="bg1"/>
                </a:solidFill>
                <a:cs typeface="Arial" charset="0"/>
              </a:rPr>
              <a:t> </a:t>
            </a:r>
            <a:r>
              <a:rPr lang="ru-RU" sz="2200" b="1">
                <a:solidFill>
                  <a:schemeClr val="bg1"/>
                </a:solidFill>
                <a:cs typeface="Arial" charset="0"/>
              </a:rPr>
              <a:t>С</a:t>
            </a:r>
            <a:r>
              <a:rPr lang="en-US" sz="2200" b="1">
                <a:solidFill>
                  <a:schemeClr val="bg1"/>
                </a:solidFill>
                <a:cs typeface="Arial" charset="0"/>
              </a:rPr>
              <a:t>. 160.</a:t>
            </a:r>
          </a:p>
        </p:txBody>
      </p:sp>
      <p:pic>
        <p:nvPicPr>
          <p:cNvPr id="333831" name="Picture 14" descr="Schweitzer, Mary 2 NCSU"/>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29400" y="685800"/>
            <a:ext cx="19732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32" name="Text Box 15"/>
          <p:cNvSpPr txBox="1">
            <a:spLocks noChangeArrowheads="1"/>
          </p:cNvSpPr>
          <p:nvPr/>
        </p:nvSpPr>
        <p:spPr bwMode="auto">
          <a:xfrm>
            <a:off x="3276600" y="5043488"/>
            <a:ext cx="5486400"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2800" b="1">
                <a:solidFill>
                  <a:schemeClr val="bg1"/>
                </a:solidFill>
                <a:cs typeface="Arial" charset="0"/>
              </a:rPr>
              <a:t>--</a:t>
            </a:r>
            <a:r>
              <a:rPr lang="ru-RU" sz="2800" b="1">
                <a:solidFill>
                  <a:schemeClr val="bg1"/>
                </a:solidFill>
                <a:cs typeface="Arial" charset="0"/>
              </a:rPr>
              <a:t>Мэри Швейцер</a:t>
            </a:r>
            <a:endParaRPr lang="en-US" sz="2800" b="1">
              <a:solidFill>
                <a:schemeClr val="bg1"/>
              </a:solidFill>
              <a:cs typeface="Arial" charset="0"/>
            </a:endParaRPr>
          </a:p>
        </p:txBody>
      </p:sp>
      <p:sp>
        <p:nvSpPr>
          <p:cNvPr id="3420176" name="Text Box 16"/>
          <p:cNvSpPr txBox="1">
            <a:spLocks noChangeArrowheads="1"/>
          </p:cNvSpPr>
          <p:nvPr/>
        </p:nvSpPr>
        <p:spPr bwMode="auto">
          <a:xfrm>
            <a:off x="2819400" y="5029200"/>
            <a:ext cx="1981200" cy="7620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4400" b="1">
                <a:solidFill>
                  <a:srgbClr val="66FF33"/>
                </a:solidFill>
                <a:ea typeface="+mn-ea"/>
                <a:cs typeface="+mn-cs"/>
              </a:rPr>
              <a:t>1993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420176"/>
                                        </p:tgtEl>
                                        <p:attrNameLst>
                                          <p:attrName>style.visibility</p:attrName>
                                        </p:attrNameLst>
                                      </p:cBhvr>
                                      <p:to>
                                        <p:strVal val="visible"/>
                                      </p:to>
                                    </p:set>
                                    <p:anim calcmode="lin" valueType="num">
                                      <p:cBhvr>
                                        <p:cTn id="7" dur="500" fill="hold"/>
                                        <p:tgtEl>
                                          <p:spTgt spid="3420176"/>
                                        </p:tgtEl>
                                        <p:attrNameLst>
                                          <p:attrName>ppt_w</p:attrName>
                                        </p:attrNameLst>
                                      </p:cBhvr>
                                      <p:tavLst>
                                        <p:tav tm="0">
                                          <p:val>
                                            <p:fltVal val="0"/>
                                          </p:val>
                                        </p:tav>
                                        <p:tav tm="100000">
                                          <p:val>
                                            <p:strVal val="#ppt_w"/>
                                          </p:val>
                                        </p:tav>
                                      </p:tavLst>
                                    </p:anim>
                                    <p:anim calcmode="lin" valueType="num">
                                      <p:cBhvr>
                                        <p:cTn id="8" dur="500" fill="hold"/>
                                        <p:tgtEl>
                                          <p:spTgt spid="3420176"/>
                                        </p:tgtEl>
                                        <p:attrNameLst>
                                          <p:attrName>ppt_h</p:attrName>
                                        </p:attrNameLst>
                                      </p:cBhvr>
                                      <p:tavLst>
                                        <p:tav tm="0">
                                          <p:val>
                                            <p:fltVal val="0"/>
                                          </p:val>
                                        </p:tav>
                                        <p:tav tm="100000">
                                          <p:val>
                                            <p:strVal val="#ppt_h"/>
                                          </p:val>
                                        </p:tav>
                                      </p:tavLst>
                                    </p:anim>
                                    <p:animEffect transition="in" filter="fade">
                                      <p:cBhvr>
                                        <p:cTn id="9" dur="500"/>
                                        <p:tgtEl>
                                          <p:spTgt spid="3420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17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ChangeArrowheads="1"/>
          </p:cNvSpPr>
          <p:nvPr>
            <p:ph type="title"/>
          </p:nvPr>
        </p:nvSpPr>
        <p:spPr/>
        <p:txBody>
          <a:bodyPr/>
          <a:lstStyle/>
          <a:p>
            <a:r>
              <a:rPr lang="en-US">
                <a:latin typeface="Arial" charset="0"/>
              </a:rPr>
              <a:t>Schweitzer 2005—T-Rex soft tissue #1, Q1018</a:t>
            </a:r>
          </a:p>
        </p:txBody>
      </p:sp>
      <p:pic>
        <p:nvPicPr>
          <p:cNvPr id="335874"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pic>
        <p:nvPicPr>
          <p:cNvPr id="335875" name="Picture 4" descr="Image: Tissues of a Tyrannosaurus rex."/>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685800"/>
            <a:ext cx="21336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2218" name="Text Box 10"/>
          <p:cNvSpPr txBox="1">
            <a:spLocks noChangeArrowheads="1"/>
          </p:cNvSpPr>
          <p:nvPr/>
        </p:nvSpPr>
        <p:spPr bwMode="auto">
          <a:xfrm>
            <a:off x="838200" y="2959100"/>
            <a:ext cx="7772400" cy="25923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defRPr/>
            </a:pPr>
            <a:r>
              <a:rPr lang="ru-RU" sz="2600" b="1" smtClean="0">
                <a:solidFill>
                  <a:schemeClr val="bg1"/>
                </a:solidFill>
                <a:latin typeface="Arial Narrow" charset="0"/>
                <a:cs typeface="Arial" charset="0"/>
              </a:rPr>
              <a:t>Фрагмент мягкой ткани (слева) представляет собой  </a:t>
            </a:r>
            <a:r>
              <a:rPr lang="ru-RU" sz="2600" b="1" smtClean="0">
                <a:solidFill>
                  <a:srgbClr val="FFFF00"/>
                </a:solidFill>
                <a:latin typeface="Arial Narrow" charset="0"/>
                <a:cs typeface="Arial" charset="0"/>
              </a:rPr>
              <a:t>«гибкий и эластичный образец. При растяжении </a:t>
            </a:r>
            <a:r>
              <a:rPr lang="ru-RU" sz="2600" b="1" smtClean="0">
                <a:solidFill>
                  <a:schemeClr val="bg1"/>
                </a:solidFill>
                <a:latin typeface="Arial Narrow" charset="0"/>
                <a:cs typeface="Arial" charset="0"/>
              </a:rPr>
              <a:t>(</a:t>
            </a:r>
            <a:r>
              <a:rPr lang="ru-RU" sz="2600" b="1" i="1" smtClean="0">
                <a:solidFill>
                  <a:schemeClr val="bg1"/>
                </a:solidFill>
                <a:latin typeface="Arial Narrow" charset="0"/>
                <a:cs typeface="Arial" charset="0"/>
              </a:rPr>
              <a:t>см. на стрелки</a:t>
            </a:r>
            <a:r>
              <a:rPr lang="ru-RU" sz="2600" b="1" smtClean="0">
                <a:solidFill>
                  <a:schemeClr val="bg1"/>
                </a:solidFill>
                <a:latin typeface="Arial Narrow" charset="0"/>
                <a:cs typeface="Arial" charset="0"/>
              </a:rPr>
              <a:t>)</a:t>
            </a:r>
            <a:r>
              <a:rPr lang="ru-RU" sz="2600" b="1" smtClean="0">
                <a:solidFill>
                  <a:srgbClr val="FFFF00"/>
                </a:solidFill>
                <a:latin typeface="Arial Narrow" charset="0"/>
                <a:cs typeface="Arial" charset="0"/>
              </a:rPr>
              <a:t> наблюдается возвращение в первоначальное состояние».</a:t>
            </a:r>
            <a:r>
              <a:rPr lang="en-US" sz="2600" b="1" smtClean="0">
                <a:solidFill>
                  <a:schemeClr val="bg1"/>
                </a:solidFill>
                <a:latin typeface="Arial Narrow" charset="0"/>
                <a:cs typeface="Arial" charset="0"/>
              </a:rPr>
              <a:t> </a:t>
            </a:r>
            <a:r>
              <a:rPr lang="ru-RU" sz="2600" b="1" smtClean="0">
                <a:solidFill>
                  <a:schemeClr val="bg1"/>
                </a:solidFill>
                <a:latin typeface="Arial Narrow" charset="0"/>
                <a:cs typeface="Arial" charset="0"/>
              </a:rPr>
              <a:t>Фрагменты кости</a:t>
            </a:r>
            <a:r>
              <a:rPr lang="en-US" sz="2600" b="1" smtClean="0">
                <a:solidFill>
                  <a:schemeClr val="bg1"/>
                </a:solidFill>
                <a:latin typeface="Arial Narrow" charset="0"/>
                <a:cs typeface="Arial" charset="0"/>
              </a:rPr>
              <a:t> (</a:t>
            </a:r>
            <a:r>
              <a:rPr lang="ru-RU" sz="2600" b="1" smtClean="0">
                <a:solidFill>
                  <a:schemeClr val="bg1"/>
                </a:solidFill>
                <a:latin typeface="Arial Narrow" charset="0"/>
                <a:cs typeface="Arial" charset="0"/>
              </a:rPr>
              <a:t>справа</a:t>
            </a:r>
            <a:r>
              <a:rPr lang="en-US" sz="2600" b="1" smtClean="0">
                <a:solidFill>
                  <a:schemeClr val="bg1"/>
                </a:solidFill>
                <a:latin typeface="Arial Narrow" charset="0"/>
                <a:cs typeface="Arial" charset="0"/>
              </a:rPr>
              <a:t>)</a:t>
            </a:r>
            <a:r>
              <a:rPr lang="ru-RU" sz="2600" b="1" smtClean="0">
                <a:solidFill>
                  <a:schemeClr val="bg1"/>
                </a:solidFill>
                <a:latin typeface="Arial Narrow" charset="0"/>
                <a:cs typeface="Arial" charset="0"/>
              </a:rPr>
              <a:t> имеют волокнистый характер</a:t>
            </a:r>
            <a:r>
              <a:rPr lang="en-US" sz="2600" b="1" smtClean="0">
                <a:solidFill>
                  <a:schemeClr val="bg1"/>
                </a:solidFill>
                <a:latin typeface="Arial Narrow" charset="0"/>
                <a:cs typeface="Arial" charset="0"/>
              </a:rPr>
              <a:t>, </a:t>
            </a:r>
            <a:r>
              <a:rPr lang="ru-RU" sz="2600" b="1" smtClean="0">
                <a:solidFill>
                  <a:srgbClr val="FFFF00"/>
                </a:solidFill>
                <a:latin typeface="Arial Narrow" charset="0"/>
                <a:cs typeface="Arial" charset="0"/>
              </a:rPr>
              <a:t>«чего обычно не бывает на окаменелостях».</a:t>
            </a:r>
            <a:endParaRPr lang="en-US" sz="2600" b="1" smtClean="0">
              <a:solidFill>
                <a:srgbClr val="FFFF00"/>
              </a:solidFill>
              <a:latin typeface="Arial Narrow" charset="0"/>
              <a:cs typeface="Arial" charset="0"/>
            </a:endParaRPr>
          </a:p>
        </p:txBody>
      </p:sp>
      <p:sp>
        <p:nvSpPr>
          <p:cNvPr id="335877" name="Text Box 11"/>
          <p:cNvSpPr txBox="1">
            <a:spLocks noChangeArrowheads="1"/>
          </p:cNvSpPr>
          <p:nvPr/>
        </p:nvSpPr>
        <p:spPr bwMode="auto">
          <a:xfrm>
            <a:off x="850900" y="5640388"/>
            <a:ext cx="7772400" cy="109696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2200" b="1">
                <a:solidFill>
                  <a:schemeClr val="bg1"/>
                </a:solidFill>
                <a:latin typeface="Arial Narrow" charset="0"/>
                <a:cs typeface="Arial" charset="0"/>
              </a:rPr>
              <a:t>Мэри</a:t>
            </a:r>
            <a:r>
              <a:rPr lang="en-US" sz="2200" b="1">
                <a:solidFill>
                  <a:schemeClr val="bg1"/>
                </a:solidFill>
                <a:latin typeface="Arial Narrow" charset="0"/>
                <a:cs typeface="Arial" charset="0"/>
              </a:rPr>
              <a:t> </a:t>
            </a:r>
            <a:r>
              <a:rPr lang="ru-RU" sz="2200" b="1">
                <a:solidFill>
                  <a:schemeClr val="bg1"/>
                </a:solidFill>
                <a:latin typeface="Arial Narrow" charset="0"/>
                <a:cs typeface="Arial" charset="0"/>
              </a:rPr>
              <a:t>Г</a:t>
            </a:r>
            <a:r>
              <a:rPr lang="en-US" sz="2200" b="1">
                <a:solidFill>
                  <a:schemeClr val="bg1"/>
                </a:solidFill>
                <a:latin typeface="Arial Narrow" charset="0"/>
                <a:cs typeface="Arial" charset="0"/>
              </a:rPr>
              <a:t>. </a:t>
            </a:r>
            <a:r>
              <a:rPr lang="ru-RU" sz="2200" b="1">
                <a:solidFill>
                  <a:schemeClr val="bg1"/>
                </a:solidFill>
                <a:latin typeface="Arial Narrow" charset="0"/>
                <a:cs typeface="Arial" charset="0"/>
              </a:rPr>
              <a:t>Швейцер и другие.</a:t>
            </a:r>
            <a:r>
              <a:rPr lang="en-US" sz="2200" b="1">
                <a:solidFill>
                  <a:schemeClr val="bg1"/>
                </a:solidFill>
                <a:latin typeface="Arial Narrow" charset="0"/>
                <a:cs typeface="Arial" charset="0"/>
              </a:rPr>
              <a:t> </a:t>
            </a:r>
            <a:r>
              <a:rPr lang="ru-RU" sz="2200" b="1">
                <a:solidFill>
                  <a:schemeClr val="bg1"/>
                </a:solidFill>
                <a:latin typeface="Arial Narrow" charset="0"/>
                <a:cs typeface="Arial" charset="0"/>
              </a:rPr>
              <a:t>«Фрагменты мягких тканей и сохранность кровяных клеток тиранозавров».</a:t>
            </a:r>
            <a:r>
              <a:rPr lang="en-US" sz="2200" b="1">
                <a:solidFill>
                  <a:schemeClr val="bg1"/>
                </a:solidFill>
                <a:latin typeface="Arial Narrow" charset="0"/>
                <a:cs typeface="Arial" charset="0"/>
              </a:rPr>
              <a:t> </a:t>
            </a:r>
            <a:r>
              <a:rPr lang="en-US" sz="2200" b="1" i="1">
                <a:solidFill>
                  <a:schemeClr val="bg1"/>
                </a:solidFill>
                <a:latin typeface="Arial Narrow" charset="0"/>
                <a:cs typeface="Arial" charset="0"/>
              </a:rPr>
              <a:t>Science</a:t>
            </a:r>
            <a:r>
              <a:rPr lang="ru-RU" sz="2200" b="1">
                <a:solidFill>
                  <a:schemeClr val="bg1"/>
                </a:solidFill>
                <a:latin typeface="Arial Narrow" charset="0"/>
                <a:cs typeface="Arial" charset="0"/>
              </a:rPr>
              <a:t>. Вып. </a:t>
            </a:r>
            <a:r>
              <a:rPr lang="en-US" sz="2200" b="1">
                <a:solidFill>
                  <a:schemeClr val="bg1"/>
                </a:solidFill>
                <a:latin typeface="Arial Narrow" charset="0"/>
                <a:cs typeface="Arial" charset="0"/>
              </a:rPr>
              <a:t>307:5717 (25 </a:t>
            </a:r>
            <a:r>
              <a:rPr lang="ru-RU" sz="2200" b="1">
                <a:solidFill>
                  <a:schemeClr val="bg1"/>
                </a:solidFill>
                <a:latin typeface="Arial Narrow" charset="0"/>
                <a:cs typeface="Arial" charset="0"/>
              </a:rPr>
              <a:t>марта</a:t>
            </a:r>
            <a:r>
              <a:rPr lang="en-US" sz="2200" b="1">
                <a:solidFill>
                  <a:schemeClr val="bg1"/>
                </a:solidFill>
                <a:latin typeface="Arial Narrow" charset="0"/>
                <a:cs typeface="Arial" charset="0"/>
              </a:rPr>
              <a:t> 2005)</a:t>
            </a:r>
            <a:r>
              <a:rPr lang="ru-RU" sz="2200" b="1">
                <a:solidFill>
                  <a:schemeClr val="bg1"/>
                </a:solidFill>
                <a:latin typeface="Arial Narrow" charset="0"/>
                <a:cs typeface="Arial" charset="0"/>
              </a:rPr>
              <a:t>.</a:t>
            </a:r>
            <a:r>
              <a:rPr lang="en-US" sz="2200" b="1">
                <a:solidFill>
                  <a:schemeClr val="bg1"/>
                </a:solidFill>
                <a:latin typeface="Arial Narrow" charset="0"/>
                <a:cs typeface="Arial" charset="0"/>
              </a:rPr>
              <a:t> </a:t>
            </a:r>
            <a:r>
              <a:rPr lang="ru-RU" sz="2200" b="1">
                <a:solidFill>
                  <a:schemeClr val="bg1"/>
                </a:solidFill>
                <a:latin typeface="Arial Narrow" charset="0"/>
                <a:cs typeface="Arial" charset="0"/>
              </a:rPr>
              <a:t>С</a:t>
            </a:r>
            <a:r>
              <a:rPr lang="en-US" sz="2200" b="1">
                <a:solidFill>
                  <a:schemeClr val="bg1"/>
                </a:solidFill>
                <a:latin typeface="Arial Narrow" charset="0"/>
                <a:cs typeface="Arial" charset="0"/>
              </a:rPr>
              <a:t>. 1952-</a:t>
            </a:r>
            <a:r>
              <a:rPr lang="ru-RU" sz="2200" b="1">
                <a:solidFill>
                  <a:schemeClr val="bg1"/>
                </a:solidFill>
                <a:latin typeface="Arial Narrow" charset="0"/>
                <a:cs typeface="Arial" charset="0"/>
              </a:rPr>
              <a:t>19</a:t>
            </a:r>
            <a:r>
              <a:rPr lang="en-US" sz="2200" b="1">
                <a:solidFill>
                  <a:schemeClr val="bg1"/>
                </a:solidFill>
                <a:latin typeface="Arial Narrow" charset="0"/>
                <a:cs typeface="Arial" charset="0"/>
              </a:rPr>
              <a:t>55.</a:t>
            </a:r>
          </a:p>
        </p:txBody>
      </p:sp>
      <p:pic>
        <p:nvPicPr>
          <p:cNvPr id="335878" name="Picture 12" descr="Image: Tissues of a Tyrannosaurus rex."/>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0800" y="669925"/>
            <a:ext cx="21717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2221" name="Text Box 13"/>
          <p:cNvSpPr txBox="1">
            <a:spLocks noChangeArrowheads="1"/>
          </p:cNvSpPr>
          <p:nvPr/>
        </p:nvSpPr>
        <p:spPr bwMode="auto">
          <a:xfrm>
            <a:off x="3581400" y="2057400"/>
            <a:ext cx="1981200" cy="7620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4400" b="1">
                <a:solidFill>
                  <a:srgbClr val="66FF33"/>
                </a:solidFill>
                <a:ea typeface="+mn-ea"/>
                <a:cs typeface="+mn-cs"/>
              </a:rPr>
              <a:t>2005</a:t>
            </a:r>
          </a:p>
        </p:txBody>
      </p:sp>
      <p:pic>
        <p:nvPicPr>
          <p:cNvPr id="335880" name="Picture 14" descr="Image: Tissues of a Tyrannosaurus rex."/>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685800"/>
            <a:ext cx="21336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81" name="Text Box 15"/>
          <p:cNvSpPr txBox="1">
            <a:spLocks noChangeArrowheads="1"/>
          </p:cNvSpPr>
          <p:nvPr/>
        </p:nvSpPr>
        <p:spPr bwMode="auto">
          <a:xfrm>
            <a:off x="3048000" y="533400"/>
            <a:ext cx="3429000" cy="1463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3000" b="1">
                <a:solidFill>
                  <a:schemeClr val="bg1"/>
                </a:solidFill>
                <a:cs typeface="Arial" charset="0"/>
              </a:rPr>
              <a:t>Восстановление мягкой ткани тиранозавра</a:t>
            </a:r>
            <a:endParaRPr lang="en-US" sz="3000" b="1">
              <a:solidFill>
                <a:schemeClr val="bg1"/>
              </a:solidFill>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422221"/>
                                        </p:tgtEl>
                                        <p:attrNameLst>
                                          <p:attrName>style.visibility</p:attrName>
                                        </p:attrNameLst>
                                      </p:cBhvr>
                                      <p:to>
                                        <p:strVal val="visible"/>
                                      </p:to>
                                    </p:set>
                                    <p:anim calcmode="lin" valueType="num">
                                      <p:cBhvr>
                                        <p:cTn id="7" dur="500" fill="hold"/>
                                        <p:tgtEl>
                                          <p:spTgt spid="3422221"/>
                                        </p:tgtEl>
                                        <p:attrNameLst>
                                          <p:attrName>ppt_w</p:attrName>
                                        </p:attrNameLst>
                                      </p:cBhvr>
                                      <p:tavLst>
                                        <p:tav tm="0">
                                          <p:val>
                                            <p:fltVal val="0"/>
                                          </p:val>
                                        </p:tav>
                                        <p:tav tm="100000">
                                          <p:val>
                                            <p:strVal val="#ppt_w"/>
                                          </p:val>
                                        </p:tav>
                                      </p:tavLst>
                                    </p:anim>
                                    <p:anim calcmode="lin" valueType="num">
                                      <p:cBhvr>
                                        <p:cTn id="8" dur="500" fill="hold"/>
                                        <p:tgtEl>
                                          <p:spTgt spid="3422221"/>
                                        </p:tgtEl>
                                        <p:attrNameLst>
                                          <p:attrName>ppt_h</p:attrName>
                                        </p:attrNameLst>
                                      </p:cBhvr>
                                      <p:tavLst>
                                        <p:tav tm="0">
                                          <p:val>
                                            <p:fltVal val="0"/>
                                          </p:val>
                                        </p:tav>
                                        <p:tav tm="100000">
                                          <p:val>
                                            <p:strVal val="#ppt_h"/>
                                          </p:val>
                                        </p:tav>
                                      </p:tavLst>
                                    </p:anim>
                                    <p:animEffect transition="in" filter="fade">
                                      <p:cBhvr>
                                        <p:cTn id="9" dur="500"/>
                                        <p:tgtEl>
                                          <p:spTgt spid="3422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22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ChangeArrowheads="1"/>
          </p:cNvSpPr>
          <p:nvPr>
            <p:ph type="title"/>
          </p:nvPr>
        </p:nvSpPr>
        <p:spPr/>
        <p:txBody>
          <a:bodyPr/>
          <a:lstStyle/>
          <a:p>
            <a:pPr eaLnBrk="1" hangingPunct="1"/>
            <a:r>
              <a:rPr lang="en-US">
                <a:latin typeface="Arial" charset="0"/>
              </a:rPr>
              <a:t>Triceratops</a:t>
            </a:r>
          </a:p>
        </p:txBody>
      </p:sp>
      <p:sp>
        <p:nvSpPr>
          <p:cNvPr id="173058" name="WordArt 3"/>
          <p:cNvSpPr>
            <a:spLocks noChangeArrowheads="1" noChangeShapeType="1" noTextEdit="1"/>
          </p:cNvSpPr>
          <p:nvPr/>
        </p:nvSpPr>
        <p:spPr bwMode="auto">
          <a:xfrm>
            <a:off x="2355850" y="5975350"/>
            <a:ext cx="4710113" cy="5715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latin typeface="Arial Black"/>
                <a:ea typeface="Arial Black"/>
                <a:cs typeface="Arial Black"/>
              </a:rPr>
              <a:t>Triceratops</a:t>
            </a:r>
          </a:p>
        </p:txBody>
      </p:sp>
      <p:pic>
        <p:nvPicPr>
          <p:cNvPr id="173059" name="Picture 4" descr="Nat Geo Cover July 199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533400"/>
            <a:ext cx="40560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0" name="Text Box 5"/>
          <p:cNvSpPr txBox="1">
            <a:spLocks noChangeArrowheads="1"/>
          </p:cNvSpPr>
          <p:nvPr/>
        </p:nvSpPr>
        <p:spPr bwMode="auto">
          <a:xfrm>
            <a:off x="5638800" y="1752600"/>
            <a:ext cx="289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4000" b="1">
                <a:solidFill>
                  <a:srgbClr val="FFFF00"/>
                </a:solidFill>
              </a:rPr>
              <a:t>Июль</a:t>
            </a:r>
            <a:r>
              <a:rPr lang="en-US" sz="4000" b="1">
                <a:solidFill>
                  <a:srgbClr val="FFFF00"/>
                </a:solidFill>
              </a:rPr>
              <a:t> 1998</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Grp="1" noChangeArrowheads="1"/>
          </p:cNvSpPr>
          <p:nvPr>
            <p:ph type="title"/>
          </p:nvPr>
        </p:nvSpPr>
        <p:spPr/>
        <p:txBody>
          <a:bodyPr/>
          <a:lstStyle/>
          <a:p>
            <a:r>
              <a:rPr lang="en-US" sz="4000">
                <a:latin typeface="Arial" charset="0"/>
              </a:rPr>
              <a:t>Schweitzer 2005—T-Rex soft tissue #1, Q1019</a:t>
            </a:r>
          </a:p>
        </p:txBody>
      </p:sp>
      <p:pic>
        <p:nvPicPr>
          <p:cNvPr id="337922"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pic>
        <p:nvPicPr>
          <p:cNvPr id="337923" name="Picture 9" descr="1852b-1-me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000" y="1752600"/>
            <a:ext cx="48006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4" name="Text Box 10"/>
          <p:cNvSpPr txBox="1">
            <a:spLocks noChangeArrowheads="1"/>
          </p:cNvSpPr>
          <p:nvPr/>
        </p:nvSpPr>
        <p:spPr bwMode="auto">
          <a:xfrm>
            <a:off x="533400" y="304800"/>
            <a:ext cx="8077200" cy="9794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sz="3200" b="1">
                <a:solidFill>
                  <a:schemeClr val="bg1"/>
                </a:solidFill>
                <a:latin typeface="Arial Narrow" charset="0"/>
                <a:cs typeface="Arial" charset="0"/>
              </a:rPr>
              <a:t>Мягкая ткань</a:t>
            </a:r>
            <a:r>
              <a:rPr lang="ru-RU" sz="3200" b="1" i="1">
                <a:solidFill>
                  <a:schemeClr val="bg1"/>
                </a:solidFill>
                <a:latin typeface="Arial Narrow" charset="0"/>
                <a:cs typeface="Arial" charset="0"/>
              </a:rPr>
              <a:t> Тиранозавра </a:t>
            </a:r>
            <a:r>
              <a:rPr lang="ru-RU" sz="3200" b="1">
                <a:solidFill>
                  <a:schemeClr val="bg1"/>
                </a:solidFill>
                <a:latin typeface="Arial Narrow" charset="0"/>
                <a:cs typeface="Arial" charset="0"/>
              </a:rPr>
              <a:t>открывает</a:t>
            </a:r>
            <a:r>
              <a:rPr lang="en-US" sz="3200" b="1">
                <a:solidFill>
                  <a:schemeClr val="bg1"/>
                </a:solidFill>
                <a:latin typeface="Arial Narrow" charset="0"/>
                <a:cs typeface="Arial" charset="0"/>
              </a:rPr>
              <a:t> </a:t>
            </a:r>
            <a:r>
              <a:rPr lang="ru-RU" sz="3200" b="1">
                <a:solidFill>
                  <a:schemeClr val="bg1"/>
                </a:solidFill>
                <a:latin typeface="Arial Narrow" charset="0"/>
                <a:cs typeface="Arial" charset="0"/>
              </a:rPr>
              <a:t>проблемные</a:t>
            </a:r>
            <a:r>
              <a:rPr lang="en-US" sz="3200" b="1">
                <a:solidFill>
                  <a:schemeClr val="bg1"/>
                </a:solidFill>
                <a:latin typeface="Arial Narrow" charset="0"/>
                <a:cs typeface="Arial" charset="0"/>
              </a:rPr>
              <a:t> </a:t>
            </a:r>
            <a:r>
              <a:rPr lang="ru-RU" sz="3200" b="1">
                <a:solidFill>
                  <a:schemeClr val="bg1"/>
                </a:solidFill>
                <a:latin typeface="Arial Narrow" charset="0"/>
                <a:cs typeface="Arial" charset="0"/>
              </a:rPr>
              <a:t>перспективы</a:t>
            </a:r>
            <a:endParaRPr lang="en-US" sz="2800" b="1">
              <a:solidFill>
                <a:schemeClr val="bg1"/>
              </a:solidFill>
              <a:latin typeface="Arial Narrow" charset="0"/>
              <a:cs typeface="Arial" charset="0"/>
            </a:endParaRPr>
          </a:p>
        </p:txBody>
      </p:sp>
      <p:sp>
        <p:nvSpPr>
          <p:cNvPr id="337925" name="Text Box 11"/>
          <p:cNvSpPr txBox="1">
            <a:spLocks noChangeArrowheads="1"/>
          </p:cNvSpPr>
          <p:nvPr/>
        </p:nvSpPr>
        <p:spPr bwMode="auto">
          <a:xfrm>
            <a:off x="838200" y="3810000"/>
            <a:ext cx="7391400" cy="16938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2600" b="1">
                <a:solidFill>
                  <a:schemeClr val="bg1"/>
                </a:solidFill>
                <a:cs typeface="Arial" charset="0"/>
              </a:rPr>
              <a:t>«Растворив кость </a:t>
            </a:r>
            <a:r>
              <a:rPr lang="ru-RU" sz="2600" b="1" i="1">
                <a:solidFill>
                  <a:schemeClr val="bg1"/>
                </a:solidFill>
                <a:cs typeface="Arial" charset="0"/>
              </a:rPr>
              <a:t>Тиранозавра</a:t>
            </a:r>
            <a:r>
              <a:rPr lang="ru-RU" sz="2600" b="1">
                <a:solidFill>
                  <a:schemeClr val="bg1"/>
                </a:solidFill>
                <a:cs typeface="Arial" charset="0"/>
              </a:rPr>
              <a:t>, удалось выявить </a:t>
            </a:r>
            <a:r>
              <a:rPr lang="ru-RU" sz="2600" b="1">
                <a:solidFill>
                  <a:srgbClr val="FFFF00"/>
                </a:solidFill>
                <a:cs typeface="Arial" charset="0"/>
              </a:rPr>
              <a:t>гибкую разветвленную структуру сосудов</a:t>
            </a:r>
            <a:r>
              <a:rPr lang="en-US" sz="2600" b="1">
                <a:solidFill>
                  <a:schemeClr val="bg1"/>
                </a:solidFill>
                <a:cs typeface="Arial" charset="0"/>
              </a:rPr>
              <a:t> (</a:t>
            </a:r>
            <a:r>
              <a:rPr lang="ru-RU" sz="2600" b="1" i="1">
                <a:solidFill>
                  <a:schemeClr val="bg1"/>
                </a:solidFill>
                <a:cs typeface="Arial" charset="0"/>
              </a:rPr>
              <a:t>слева</a:t>
            </a:r>
            <a:r>
              <a:rPr lang="en-US" sz="2600" b="1">
                <a:solidFill>
                  <a:schemeClr val="bg1"/>
                </a:solidFill>
                <a:cs typeface="Arial" charset="0"/>
              </a:rPr>
              <a:t>)</a:t>
            </a:r>
            <a:r>
              <a:rPr lang="ru-RU" sz="2600" b="1">
                <a:solidFill>
                  <a:schemeClr val="bg1"/>
                </a:solidFill>
                <a:cs typeface="Arial" charset="0"/>
              </a:rPr>
              <a:t>. Некоторые сосуды имеют сходство со строением клетки</a:t>
            </a:r>
            <a:r>
              <a:rPr lang="en-US" sz="2600" b="1">
                <a:solidFill>
                  <a:schemeClr val="bg1"/>
                </a:solidFill>
                <a:cs typeface="Arial" charset="0"/>
              </a:rPr>
              <a:t> (</a:t>
            </a:r>
            <a:r>
              <a:rPr lang="ru-RU" sz="2600" b="1" i="1">
                <a:solidFill>
                  <a:schemeClr val="bg1"/>
                </a:solidFill>
                <a:cs typeface="Arial" charset="0"/>
              </a:rPr>
              <a:t>справа</a:t>
            </a:r>
            <a:r>
              <a:rPr lang="en-US" sz="2600" b="1">
                <a:solidFill>
                  <a:schemeClr val="bg1"/>
                </a:solidFill>
                <a:cs typeface="Arial" charset="0"/>
              </a:rPr>
              <a:t>)</a:t>
            </a:r>
            <a:r>
              <a:rPr lang="ru-RU" sz="2600" b="1">
                <a:solidFill>
                  <a:schemeClr val="bg1"/>
                </a:solidFill>
                <a:cs typeface="Arial" charset="0"/>
              </a:rPr>
              <a:t>»</a:t>
            </a:r>
            <a:r>
              <a:rPr lang="ru-RU" sz="2700" b="1">
                <a:solidFill>
                  <a:schemeClr val="bg1"/>
                </a:solidFill>
                <a:cs typeface="Arial" charset="0"/>
              </a:rPr>
              <a:t>.</a:t>
            </a:r>
            <a:endParaRPr lang="en-US" sz="2700" b="1">
              <a:solidFill>
                <a:schemeClr val="bg1"/>
              </a:solidFill>
              <a:cs typeface="Arial" charset="0"/>
            </a:endParaRPr>
          </a:p>
        </p:txBody>
      </p:sp>
      <p:sp>
        <p:nvSpPr>
          <p:cNvPr id="337926" name="Text Box 12"/>
          <p:cNvSpPr txBox="1">
            <a:spLocks noChangeArrowheads="1"/>
          </p:cNvSpPr>
          <p:nvPr/>
        </p:nvSpPr>
        <p:spPr bwMode="auto">
          <a:xfrm>
            <a:off x="990600" y="2057400"/>
            <a:ext cx="2209800" cy="1006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ru-RU" sz="2000" b="1">
                <a:solidFill>
                  <a:schemeClr val="bg1"/>
                </a:solidFill>
                <a:cs typeface="Arial" charset="0"/>
              </a:rPr>
              <a:t>Исследования</a:t>
            </a:r>
            <a:r>
              <a:rPr lang="en-US" sz="2000" b="1">
                <a:solidFill>
                  <a:schemeClr val="bg1"/>
                </a:solidFill>
                <a:cs typeface="Arial" charset="0"/>
              </a:rPr>
              <a:t>: </a:t>
            </a:r>
          </a:p>
          <a:p>
            <a:pPr algn="r" eaLnBrk="1" hangingPunct="1"/>
            <a:r>
              <a:rPr lang="ru-RU" sz="2000" b="1">
                <a:solidFill>
                  <a:schemeClr val="bg1"/>
                </a:solidFill>
                <a:cs typeface="Arial" charset="0"/>
              </a:rPr>
              <a:t>Мэри</a:t>
            </a:r>
          </a:p>
          <a:p>
            <a:pPr algn="r" eaLnBrk="1" hangingPunct="1"/>
            <a:r>
              <a:rPr lang="ru-RU" sz="2000" b="1">
                <a:solidFill>
                  <a:schemeClr val="bg1"/>
                </a:solidFill>
                <a:cs typeface="Arial" charset="0"/>
              </a:rPr>
              <a:t>Швейцер</a:t>
            </a:r>
            <a:endParaRPr lang="en-US" sz="2000" b="1">
              <a:solidFill>
                <a:schemeClr val="bg1"/>
              </a:solidFill>
              <a:cs typeface="Arial" charset="0"/>
            </a:endParaRPr>
          </a:p>
        </p:txBody>
      </p:sp>
      <p:sp>
        <p:nvSpPr>
          <p:cNvPr id="337927" name="Text Box 13"/>
          <p:cNvSpPr txBox="1">
            <a:spLocks noChangeArrowheads="1"/>
          </p:cNvSpPr>
          <p:nvPr/>
        </p:nvSpPr>
        <p:spPr bwMode="auto">
          <a:xfrm>
            <a:off x="838200" y="5638800"/>
            <a:ext cx="7924800" cy="646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ru-RU" sz="2000" b="1">
                <a:solidFill>
                  <a:schemeClr val="bg1"/>
                </a:solidFill>
                <a:latin typeface="Arial Narrow" charset="0"/>
                <a:cs typeface="Arial" charset="0"/>
              </a:rPr>
              <a:t>Элизабет Пенси.</a:t>
            </a:r>
            <a:r>
              <a:rPr lang="en-US" sz="2000" b="1">
                <a:solidFill>
                  <a:schemeClr val="bg1"/>
                </a:solidFill>
                <a:latin typeface="Arial Narrow" charset="0"/>
                <a:cs typeface="Arial" charset="0"/>
              </a:rPr>
              <a:t> </a:t>
            </a:r>
            <a:r>
              <a:rPr lang="ru-RU" sz="2000" b="1">
                <a:solidFill>
                  <a:schemeClr val="bg1"/>
                </a:solidFill>
                <a:latin typeface="Arial Narrow" charset="0"/>
                <a:cs typeface="Arial" charset="0"/>
              </a:rPr>
              <a:t>«Мягкая ткань</a:t>
            </a:r>
            <a:r>
              <a:rPr lang="ru-RU" sz="2000" b="1" i="1">
                <a:solidFill>
                  <a:schemeClr val="bg1"/>
                </a:solidFill>
                <a:latin typeface="Arial Narrow" charset="0"/>
                <a:cs typeface="Arial" charset="0"/>
              </a:rPr>
              <a:t> тиранозавра </a:t>
            </a:r>
            <a:r>
              <a:rPr lang="ru-RU" sz="2000" b="1">
                <a:solidFill>
                  <a:schemeClr val="bg1"/>
                </a:solidFill>
                <a:latin typeface="Arial Narrow" charset="0"/>
                <a:cs typeface="Arial" charset="0"/>
              </a:rPr>
              <a:t>открывает</a:t>
            </a:r>
            <a:r>
              <a:rPr lang="en-US" sz="2000" b="1">
                <a:solidFill>
                  <a:schemeClr val="bg1"/>
                </a:solidFill>
                <a:latin typeface="Arial Narrow" charset="0"/>
                <a:cs typeface="Arial" charset="0"/>
              </a:rPr>
              <a:t> </a:t>
            </a:r>
            <a:r>
              <a:rPr lang="ru-RU" sz="2000" b="1">
                <a:solidFill>
                  <a:schemeClr val="bg1"/>
                </a:solidFill>
                <a:latin typeface="Arial Narrow" charset="0"/>
                <a:cs typeface="Arial" charset="0"/>
              </a:rPr>
              <a:t>проблемные перспективы».</a:t>
            </a:r>
            <a:r>
              <a:rPr lang="en-US" sz="2000" b="1">
                <a:solidFill>
                  <a:schemeClr val="bg1"/>
                </a:solidFill>
                <a:latin typeface="Arial Narrow" charset="0"/>
                <a:cs typeface="Arial" charset="0"/>
              </a:rPr>
              <a:t> </a:t>
            </a:r>
            <a:r>
              <a:rPr lang="en-US" sz="2000" b="1" i="1">
                <a:solidFill>
                  <a:schemeClr val="bg1"/>
                </a:solidFill>
                <a:latin typeface="Arial Narrow" charset="0"/>
                <a:cs typeface="Arial" charset="0"/>
              </a:rPr>
              <a:t>Science</a:t>
            </a:r>
            <a:r>
              <a:rPr lang="ru-RU" sz="2000" b="1">
                <a:solidFill>
                  <a:schemeClr val="bg1"/>
                </a:solidFill>
                <a:latin typeface="Arial Narrow" charset="0"/>
                <a:cs typeface="Arial" charset="0"/>
              </a:rPr>
              <a:t>. Вып. </a:t>
            </a:r>
            <a:r>
              <a:rPr lang="en-US" sz="2000" b="1">
                <a:solidFill>
                  <a:schemeClr val="bg1"/>
                </a:solidFill>
                <a:latin typeface="Arial Narrow" charset="0"/>
                <a:cs typeface="Arial" charset="0"/>
              </a:rPr>
              <a:t>307: 5718 (25 </a:t>
            </a:r>
            <a:r>
              <a:rPr lang="ru-RU" sz="2000" b="1">
                <a:solidFill>
                  <a:schemeClr val="bg1"/>
                </a:solidFill>
                <a:latin typeface="Arial Narrow" charset="0"/>
                <a:cs typeface="Arial" charset="0"/>
              </a:rPr>
              <a:t>марта</a:t>
            </a:r>
            <a:r>
              <a:rPr lang="en-US" sz="2000" b="1">
                <a:solidFill>
                  <a:schemeClr val="bg1"/>
                </a:solidFill>
                <a:latin typeface="Arial Narrow" charset="0"/>
                <a:cs typeface="Arial" charset="0"/>
              </a:rPr>
              <a:t> 2005)</a:t>
            </a:r>
            <a:r>
              <a:rPr lang="ru-RU" sz="2000" b="1">
                <a:solidFill>
                  <a:schemeClr val="bg1"/>
                </a:solidFill>
                <a:latin typeface="Arial Narrow" charset="0"/>
                <a:cs typeface="Arial" charset="0"/>
              </a:rPr>
              <a:t>.</a:t>
            </a:r>
            <a:r>
              <a:rPr lang="en-US" sz="2000" b="1">
                <a:solidFill>
                  <a:schemeClr val="bg1"/>
                </a:solidFill>
                <a:latin typeface="Arial Narrow" charset="0"/>
                <a:cs typeface="Arial" charset="0"/>
              </a:rPr>
              <a:t> </a:t>
            </a:r>
            <a:r>
              <a:rPr lang="ru-RU" sz="2000" b="1">
                <a:solidFill>
                  <a:schemeClr val="bg1"/>
                </a:solidFill>
                <a:latin typeface="Arial Narrow" charset="0"/>
                <a:cs typeface="Arial" charset="0"/>
              </a:rPr>
              <a:t>С</a:t>
            </a:r>
            <a:r>
              <a:rPr lang="en-US" sz="2000" b="1">
                <a:solidFill>
                  <a:schemeClr val="bg1"/>
                </a:solidFill>
                <a:latin typeface="Arial Narrow" charset="0"/>
                <a:cs typeface="Arial" charset="0"/>
              </a:rPr>
              <a:t>. 1852-</a:t>
            </a:r>
            <a:r>
              <a:rPr lang="ru-RU" sz="2000" b="1">
                <a:solidFill>
                  <a:schemeClr val="bg1"/>
                </a:solidFill>
                <a:latin typeface="Arial Narrow" charset="0"/>
                <a:cs typeface="Arial" charset="0"/>
              </a:rPr>
              <a:t>18</a:t>
            </a:r>
            <a:r>
              <a:rPr lang="en-US" sz="2000" b="1">
                <a:solidFill>
                  <a:schemeClr val="bg1"/>
                </a:solidFill>
                <a:latin typeface="Arial Narrow" charset="0"/>
                <a:cs typeface="Arial" charset="0"/>
              </a:rPr>
              <a:t>53.</a:t>
            </a: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2"/>
          <p:cNvSpPr>
            <a:spLocks noGrp="1" noChangeArrowheads="1"/>
          </p:cNvSpPr>
          <p:nvPr>
            <p:ph type="title"/>
          </p:nvPr>
        </p:nvSpPr>
        <p:spPr>
          <a:xfrm>
            <a:off x="685800" y="152400"/>
            <a:ext cx="7848600" cy="1600200"/>
          </a:xfrm>
        </p:spPr>
        <p:txBody>
          <a:bodyPr/>
          <a:lstStyle/>
          <a:p>
            <a:pPr eaLnBrk="1" hangingPunct="1"/>
            <a:r>
              <a:rPr lang="en-US">
                <a:latin typeface="Arial" charset="0"/>
              </a:rPr>
              <a:t>Chinese Dragon</a:t>
            </a:r>
          </a:p>
        </p:txBody>
      </p:sp>
      <p:pic>
        <p:nvPicPr>
          <p:cNvPr id="339970" name="Picture 3" descr="cmdra21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1906588"/>
            <a:ext cx="8001000" cy="396081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39971" name="Text Box 4"/>
          <p:cNvSpPr txBox="1">
            <a:spLocks noChangeArrowheads="1"/>
          </p:cNvSpPr>
          <p:nvPr/>
        </p:nvSpPr>
        <p:spPr bwMode="auto">
          <a:xfrm>
            <a:off x="457200" y="6019800"/>
            <a:ext cx="815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2800" b="1">
                <a:solidFill>
                  <a:schemeClr val="bg1"/>
                </a:solidFill>
              </a:rPr>
              <a:t>Канадский Детский Музей</a:t>
            </a:r>
            <a:endParaRPr lang="en-US" sz="2800" b="1">
              <a:solidFill>
                <a:schemeClr val="bg1"/>
              </a:solidFill>
            </a:endParaRPr>
          </a:p>
        </p:txBody>
      </p:sp>
      <p:sp>
        <p:nvSpPr>
          <p:cNvPr id="339972" name="Text Box 5"/>
          <p:cNvSpPr txBox="1">
            <a:spLocks noChangeArrowheads="1"/>
          </p:cNvSpPr>
          <p:nvPr/>
        </p:nvSpPr>
        <p:spPr bwMode="auto">
          <a:xfrm>
            <a:off x="0" y="38100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4000" b="1">
                <a:solidFill>
                  <a:srgbClr val="FFFF00"/>
                </a:solidFill>
              </a:rPr>
              <a:t>Почти каждая культура сохранила легенды о драконах</a:t>
            </a:r>
            <a:r>
              <a:rPr lang="en-US" sz="4000" b="1">
                <a:solidFill>
                  <a:srgbClr val="FFFF00"/>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ChangeArrowheads="1"/>
          </p:cNvSpPr>
          <p:nvPr>
            <p:ph type="title"/>
          </p:nvPr>
        </p:nvSpPr>
        <p:spPr/>
        <p:txBody>
          <a:bodyPr/>
          <a:lstStyle/>
          <a:p>
            <a:pPr eaLnBrk="1" hangingPunct="1"/>
            <a:r>
              <a:rPr lang="en-US">
                <a:latin typeface="Arial" charset="0"/>
              </a:rPr>
              <a:t>Flag Wales</a:t>
            </a:r>
          </a:p>
        </p:txBody>
      </p:sp>
      <p:pic>
        <p:nvPicPr>
          <p:cNvPr id="342018" name="Picture 3" descr="Flag Wales"/>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6350"/>
            <a:ext cx="9144000" cy="6851650"/>
          </a:xfrm>
          <a:noFill/>
        </p:spPr>
      </p:pic>
      <p:sp>
        <p:nvSpPr>
          <p:cNvPr id="342019" name="Text Box 4"/>
          <p:cNvSpPr txBox="1">
            <a:spLocks noChangeArrowheads="1"/>
          </p:cNvSpPr>
          <p:nvPr/>
        </p:nvSpPr>
        <p:spPr bwMode="auto">
          <a:xfrm>
            <a:off x="0" y="5387975"/>
            <a:ext cx="91440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ru-RU" sz="5600" b="1">
                <a:latin typeface="Times New Roman" charset="0"/>
                <a:cs typeface="Times New Roman" charset="0"/>
              </a:rPr>
              <a:t>Флаг Уэльса</a:t>
            </a:r>
            <a:endParaRPr lang="en-US" sz="4200" b="1">
              <a:latin typeface="Times New Roman" charset="0"/>
              <a:cs typeface="Times New Roma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2"/>
          <p:cNvSpPr>
            <a:spLocks noGrp="1" noChangeArrowheads="1"/>
          </p:cNvSpPr>
          <p:nvPr>
            <p:ph type="title"/>
          </p:nvPr>
        </p:nvSpPr>
        <p:spPr>
          <a:xfrm>
            <a:off x="228600" y="0"/>
            <a:ext cx="8534400" cy="609600"/>
          </a:xfrm>
        </p:spPr>
        <p:txBody>
          <a:bodyPr/>
          <a:lstStyle/>
          <a:p>
            <a:pPr eaLnBrk="1" hangingPunct="1"/>
            <a:r>
              <a:rPr lang="ru-RU" sz="3400" b="1">
                <a:solidFill>
                  <a:srgbClr val="FFCCFF"/>
                </a:solidFill>
                <a:latin typeface="Arial" charset="0"/>
                <a:cs typeface="Arial" charset="0"/>
              </a:rPr>
              <a:t>«Ярру»</a:t>
            </a:r>
            <a:r>
              <a:rPr lang="en-US" sz="3400" b="1">
                <a:solidFill>
                  <a:srgbClr val="FFCCFF"/>
                </a:solidFill>
                <a:latin typeface="Arial" charset="0"/>
                <a:cs typeface="Arial" charset="0"/>
              </a:rPr>
              <a:t>—</a:t>
            </a:r>
            <a:r>
              <a:rPr lang="ru-RU" sz="3400" b="1">
                <a:solidFill>
                  <a:srgbClr val="FFCCFF"/>
                </a:solidFill>
                <a:latin typeface="Arial" charset="0"/>
                <a:cs typeface="Arial" charset="0"/>
              </a:rPr>
              <a:t>северная точка Квинслэнда</a:t>
            </a:r>
            <a:endParaRPr lang="en-AU" altLang="ja-JP" sz="3400" b="1">
              <a:solidFill>
                <a:srgbClr val="FFCCFF"/>
              </a:solidFill>
              <a:latin typeface="Arial" charset="0"/>
              <a:cs typeface="Arial" charset="0"/>
            </a:endParaRPr>
          </a:p>
        </p:txBody>
      </p:sp>
      <p:pic>
        <p:nvPicPr>
          <p:cNvPr id="344066" name="Picture 3" descr="Aboriginal Art (Plesiosau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609600"/>
            <a:ext cx="7788275"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67" name="Text Box 4"/>
          <p:cNvSpPr txBox="1">
            <a:spLocks noChangeArrowheads="1"/>
          </p:cNvSpPr>
          <p:nvPr/>
        </p:nvSpPr>
        <p:spPr bwMode="auto">
          <a:xfrm>
            <a:off x="3276600" y="6248400"/>
            <a:ext cx="5486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ru-RU" sz="3200" b="1">
                <a:solidFill>
                  <a:srgbClr val="663300"/>
                </a:solidFill>
              </a:rPr>
              <a:t>Нарисовано</a:t>
            </a:r>
            <a:r>
              <a:rPr lang="en-US" sz="3200" b="1">
                <a:solidFill>
                  <a:srgbClr val="663300"/>
                </a:solidFill>
              </a:rPr>
              <a:t> </a:t>
            </a:r>
            <a:r>
              <a:rPr lang="ru-RU" sz="3200" b="1">
                <a:solidFill>
                  <a:srgbClr val="663300"/>
                </a:solidFill>
              </a:rPr>
              <a:t>аборигеном</a:t>
            </a:r>
            <a:endParaRPr lang="en-US" sz="3200" b="1">
              <a:solidFill>
                <a:srgbClr val="663300"/>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2"/>
          <p:cNvSpPr>
            <a:spLocks noGrp="1" noChangeArrowheads="1"/>
          </p:cNvSpPr>
          <p:nvPr>
            <p:ph type="title"/>
          </p:nvPr>
        </p:nvSpPr>
        <p:spPr/>
        <p:txBody>
          <a:bodyPr/>
          <a:lstStyle/>
          <a:p>
            <a:pPr eaLnBrk="1" hangingPunct="1"/>
            <a:r>
              <a:rPr lang="en-US" altLang="ja-JP">
                <a:solidFill>
                  <a:schemeClr val="tx1"/>
                </a:solidFill>
                <a:latin typeface="Arial" charset="0"/>
                <a:ea typeface="MS PGothic" charset="0"/>
                <a:cs typeface="MS PGothic" charset="0"/>
              </a:rPr>
              <a:t>Carlisle Cathedral engraving</a:t>
            </a:r>
          </a:p>
        </p:txBody>
      </p:sp>
      <p:pic>
        <p:nvPicPr>
          <p:cNvPr id="994307" name="Picture 3" descr="Dinosaur_Colour_Photo"/>
          <p:cNvPicPr>
            <a:picLocks noGrp="1" noChangeAspect="1" noChangeArrowheads="1"/>
          </p:cNvPicPr>
          <p:nvPr>
            <p:ph idx="1"/>
          </p:nvPr>
        </p:nvPicPr>
        <p:blipFill>
          <a:blip r:embed="rId3" cstate="screen">
            <a:lum bright="6000" contrast="-6000"/>
            <a:extLst>
              <a:ext uri="{28A0092B-C50C-407E-A947-70E740481C1C}">
                <a14:useLocalDpi xmlns:a14="http://schemas.microsoft.com/office/drawing/2010/main"/>
              </a:ext>
            </a:extLst>
          </a:blip>
          <a:srcRect/>
          <a:stretch>
            <a:fillRect/>
          </a:stretch>
        </p:blipFill>
        <p:spPr>
          <a:xfrm>
            <a:off x="250825" y="1981200"/>
            <a:ext cx="8893175" cy="1411288"/>
          </a:xfrm>
          <a:noFill/>
        </p:spPr>
      </p:pic>
      <p:sp>
        <p:nvSpPr>
          <p:cNvPr id="346115" name="Text Box 4"/>
          <p:cNvSpPr txBox="1">
            <a:spLocks noChangeArrowheads="1"/>
          </p:cNvSpPr>
          <p:nvPr/>
        </p:nvSpPr>
        <p:spPr bwMode="auto">
          <a:xfrm>
            <a:off x="468313" y="4038600"/>
            <a:ext cx="79914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kumimoji="1" lang="ru-RU" sz="4400">
                <a:solidFill>
                  <a:srgbClr val="FFFF00"/>
                </a:solidFill>
              </a:rPr>
              <a:t>Медная табличка</a:t>
            </a:r>
            <a:r>
              <a:rPr kumimoji="1" lang="en-AU" sz="4400">
                <a:solidFill>
                  <a:srgbClr val="FFFF00"/>
                </a:solidFill>
              </a:rPr>
              <a:t> </a:t>
            </a:r>
            <a:r>
              <a:rPr kumimoji="1" lang="ru-RU" sz="4400">
                <a:solidFill>
                  <a:srgbClr val="FFFF00"/>
                </a:solidFill>
              </a:rPr>
              <a:t>на могиле</a:t>
            </a:r>
            <a:r>
              <a:rPr kumimoji="1" lang="en-AU" sz="4400">
                <a:solidFill>
                  <a:srgbClr val="FFFF00"/>
                </a:solidFill>
              </a:rPr>
              <a:t> </a:t>
            </a:r>
            <a:r>
              <a:rPr kumimoji="1" lang="ru-RU" sz="4400">
                <a:solidFill>
                  <a:srgbClr val="FFFF00"/>
                </a:solidFill>
              </a:rPr>
              <a:t>епископа Бэлла</a:t>
            </a:r>
            <a:r>
              <a:rPr kumimoji="1" lang="en-AU" sz="4400">
                <a:solidFill>
                  <a:srgbClr val="FFFF00"/>
                </a:solidFill>
              </a:rPr>
              <a:t> (</a:t>
            </a:r>
            <a:r>
              <a:rPr kumimoji="1" lang="ru-RU" sz="4400">
                <a:solidFill>
                  <a:srgbClr val="FFFF00"/>
                </a:solidFill>
              </a:rPr>
              <a:t>умер в</a:t>
            </a:r>
            <a:r>
              <a:rPr kumimoji="1" lang="en-AU" sz="4400">
                <a:solidFill>
                  <a:srgbClr val="FFFF00"/>
                </a:solidFill>
              </a:rPr>
              <a:t> 1496), </a:t>
            </a:r>
            <a:r>
              <a:rPr kumimoji="1" lang="ru-RU" sz="4400">
                <a:solidFill>
                  <a:srgbClr val="FFFF00"/>
                </a:solidFill>
              </a:rPr>
              <a:t>на полу</a:t>
            </a:r>
            <a:r>
              <a:rPr kumimoji="1" lang="en-AU" sz="4400">
                <a:solidFill>
                  <a:srgbClr val="FFFF00"/>
                </a:solidFill>
              </a:rPr>
              <a:t> </a:t>
            </a:r>
            <a:r>
              <a:rPr kumimoji="1" lang="ru-RU" sz="4400">
                <a:solidFill>
                  <a:srgbClr val="FFFF00"/>
                </a:solidFill>
              </a:rPr>
              <a:t>Собора Карлайл</a:t>
            </a:r>
            <a:r>
              <a:rPr kumimoji="1" lang="en-AU" sz="4400">
                <a:solidFill>
                  <a:srgbClr val="FFFF00"/>
                </a:solidFill>
              </a:rPr>
              <a:t>, </a:t>
            </a:r>
            <a:r>
              <a:rPr kumimoji="1" lang="ru-RU" sz="4400">
                <a:solidFill>
                  <a:srgbClr val="FFFF00"/>
                </a:solidFill>
              </a:rPr>
              <a:t>Великобритания</a:t>
            </a:r>
            <a:endParaRPr kumimoji="1" lang="en-US" sz="4400">
              <a:solidFill>
                <a:srgbClr val="FFFF00"/>
              </a:solidFill>
            </a:endParaRPr>
          </a:p>
        </p:txBody>
      </p:sp>
      <p:sp>
        <p:nvSpPr>
          <p:cNvPr id="994309" name="Oval 5"/>
          <p:cNvSpPr>
            <a:spLocks noChangeArrowheads="1"/>
          </p:cNvSpPr>
          <p:nvPr/>
        </p:nvSpPr>
        <p:spPr bwMode="auto">
          <a:xfrm>
            <a:off x="1600200" y="1752600"/>
            <a:ext cx="6248400" cy="19812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94309"/>
                                        </p:tgtEl>
                                        <p:attrNameLst>
                                          <p:attrName>style.visibility</p:attrName>
                                        </p:attrNameLst>
                                      </p:cBhvr>
                                      <p:to>
                                        <p:strVal val="visible"/>
                                      </p:to>
                                    </p:set>
                                    <p:anim calcmode="lin" valueType="num">
                                      <p:cBhvr>
                                        <p:cTn id="7" dur="500" fill="hold"/>
                                        <p:tgtEl>
                                          <p:spTgt spid="994309"/>
                                        </p:tgtEl>
                                        <p:attrNameLst>
                                          <p:attrName>ppt_w</p:attrName>
                                        </p:attrNameLst>
                                      </p:cBhvr>
                                      <p:tavLst>
                                        <p:tav tm="0">
                                          <p:val>
                                            <p:fltVal val="0"/>
                                          </p:val>
                                        </p:tav>
                                        <p:tav tm="100000">
                                          <p:val>
                                            <p:strVal val="#ppt_w"/>
                                          </p:val>
                                        </p:tav>
                                      </p:tavLst>
                                    </p:anim>
                                    <p:anim calcmode="lin" valueType="num">
                                      <p:cBhvr>
                                        <p:cTn id="8" dur="500" fill="hold"/>
                                        <p:tgtEl>
                                          <p:spTgt spid="994309"/>
                                        </p:tgtEl>
                                        <p:attrNameLst>
                                          <p:attrName>ppt_h</p:attrName>
                                        </p:attrNameLst>
                                      </p:cBhvr>
                                      <p:tavLst>
                                        <p:tav tm="0">
                                          <p:val>
                                            <p:fltVal val="0"/>
                                          </p:val>
                                        </p:tav>
                                        <p:tav tm="100000">
                                          <p:val>
                                            <p:strVal val="#ppt_h"/>
                                          </p:val>
                                        </p:tav>
                                      </p:tavLst>
                                    </p:anim>
                                    <p:animEffect transition="in" filter="fade">
                                      <p:cBhvr>
                                        <p:cTn id="9" dur="500"/>
                                        <p:tgtEl>
                                          <p:spTgt spid="994309"/>
                                        </p:tgtEl>
                                      </p:cBhvr>
                                    </p:animEffect>
                                  </p:childTnLst>
                                </p:cTn>
                              </p:par>
                              <p:par>
                                <p:cTn id="10" presetID="53" presetClass="entr" presetSubtype="0" fill="hold" nodeType="withEffect">
                                  <p:stCondLst>
                                    <p:cond delay="0"/>
                                  </p:stCondLst>
                                  <p:childTnLst>
                                    <p:set>
                                      <p:cBhvr>
                                        <p:cTn id="11" dur="1" fill="hold">
                                          <p:stCondLst>
                                            <p:cond delay="0"/>
                                          </p:stCondLst>
                                        </p:cTn>
                                        <p:tgtEl>
                                          <p:spTgt spid="994307"/>
                                        </p:tgtEl>
                                        <p:attrNameLst>
                                          <p:attrName>style.visibility</p:attrName>
                                        </p:attrNameLst>
                                      </p:cBhvr>
                                      <p:to>
                                        <p:strVal val="visible"/>
                                      </p:to>
                                    </p:set>
                                    <p:anim calcmode="lin" valueType="num">
                                      <p:cBhvr>
                                        <p:cTn id="12" dur="500" fill="hold"/>
                                        <p:tgtEl>
                                          <p:spTgt spid="994307"/>
                                        </p:tgtEl>
                                        <p:attrNameLst>
                                          <p:attrName>ppt_w</p:attrName>
                                        </p:attrNameLst>
                                      </p:cBhvr>
                                      <p:tavLst>
                                        <p:tav tm="0">
                                          <p:val>
                                            <p:fltVal val="0"/>
                                          </p:val>
                                        </p:tav>
                                        <p:tav tm="100000">
                                          <p:val>
                                            <p:strVal val="#ppt_w"/>
                                          </p:val>
                                        </p:tav>
                                      </p:tavLst>
                                    </p:anim>
                                    <p:anim calcmode="lin" valueType="num">
                                      <p:cBhvr>
                                        <p:cTn id="13" dur="500" fill="hold"/>
                                        <p:tgtEl>
                                          <p:spTgt spid="994307"/>
                                        </p:tgtEl>
                                        <p:attrNameLst>
                                          <p:attrName>ppt_h</p:attrName>
                                        </p:attrNameLst>
                                      </p:cBhvr>
                                      <p:tavLst>
                                        <p:tav tm="0">
                                          <p:val>
                                            <p:fltVal val="0"/>
                                          </p:val>
                                        </p:tav>
                                        <p:tav tm="100000">
                                          <p:val>
                                            <p:strVal val="#ppt_h"/>
                                          </p:val>
                                        </p:tav>
                                      </p:tavLst>
                                    </p:anim>
                                    <p:animEffect transition="in" filter="fade">
                                      <p:cBhvr>
                                        <p:cTn id="14" dur="500"/>
                                        <p:tgtEl>
                                          <p:spTgt spid="994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30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2" descr="Purpl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62" name="Rectangle 3"/>
          <p:cNvSpPr>
            <a:spLocks noGrp="1" noChangeArrowheads="1"/>
          </p:cNvSpPr>
          <p:nvPr>
            <p:ph type="title"/>
          </p:nvPr>
        </p:nvSpPr>
        <p:spPr>
          <a:xfrm>
            <a:off x="457200" y="-914400"/>
            <a:ext cx="8229600" cy="1143000"/>
          </a:xfrm>
        </p:spPr>
        <p:txBody>
          <a:bodyPr/>
          <a:lstStyle/>
          <a:p>
            <a:pPr algn="l" eaLnBrk="1" hangingPunct="1"/>
            <a:r>
              <a:rPr lang="en-US" sz="2200">
                <a:latin typeface="Arial" charset="0"/>
              </a:rPr>
              <a:t>Q 606 Barnes—rock art</a:t>
            </a:r>
          </a:p>
        </p:txBody>
      </p:sp>
      <p:sp>
        <p:nvSpPr>
          <p:cNvPr id="4044804" name="Text Box 4"/>
          <p:cNvSpPr txBox="1">
            <a:spLocks noChangeArrowheads="1"/>
          </p:cNvSpPr>
          <p:nvPr/>
        </p:nvSpPr>
        <p:spPr bwMode="auto">
          <a:xfrm>
            <a:off x="914400" y="381000"/>
            <a:ext cx="7315200" cy="48895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ru-RU" sz="3800" b="1" smtClean="0">
                <a:solidFill>
                  <a:schemeClr val="bg1"/>
                </a:solidFill>
                <a:cs typeface="+mn-cs"/>
              </a:rPr>
              <a:t>«На Национальном Монументе Естественных Мостов есть</a:t>
            </a:r>
            <a:r>
              <a:rPr lang="en-US" sz="3800" b="1" smtClean="0">
                <a:solidFill>
                  <a:schemeClr val="bg1"/>
                </a:solidFill>
                <a:cs typeface="+mn-cs"/>
              </a:rPr>
              <a:t> </a:t>
            </a:r>
            <a:r>
              <a:rPr lang="ru-RU" sz="3800" b="1" smtClean="0">
                <a:solidFill>
                  <a:srgbClr val="FFFF00"/>
                </a:solidFill>
                <a:cs typeface="+mn-cs"/>
              </a:rPr>
              <a:t>петроглиф</a:t>
            </a:r>
            <a:r>
              <a:rPr lang="ru-RU" sz="3800" b="1" smtClean="0">
                <a:solidFill>
                  <a:schemeClr val="bg1"/>
                </a:solidFill>
                <a:cs typeface="+mn-cs"/>
              </a:rPr>
              <a:t>, который</a:t>
            </a:r>
            <a:r>
              <a:rPr lang="en-US" sz="3800" b="1" smtClean="0">
                <a:solidFill>
                  <a:schemeClr val="bg1"/>
                </a:solidFill>
                <a:cs typeface="+mn-cs"/>
              </a:rPr>
              <a:t> </a:t>
            </a:r>
            <a:r>
              <a:rPr lang="ru-RU" sz="3800" b="1" smtClean="0">
                <a:solidFill>
                  <a:srgbClr val="FFFF00"/>
                </a:solidFill>
                <a:cs typeface="+mn-cs"/>
              </a:rPr>
              <a:t>очень похож на динозавра</a:t>
            </a:r>
            <a:r>
              <a:rPr lang="en-US" sz="3800" b="1" smtClean="0">
                <a:solidFill>
                  <a:schemeClr val="bg1"/>
                </a:solidFill>
                <a:cs typeface="+mn-cs"/>
              </a:rPr>
              <a:t>, </a:t>
            </a:r>
            <a:r>
              <a:rPr lang="ru-RU" sz="3800" b="1" smtClean="0">
                <a:solidFill>
                  <a:schemeClr val="bg1"/>
                </a:solidFill>
                <a:cs typeface="+mn-cs"/>
              </a:rPr>
              <a:t>особенно Бронтозавра</a:t>
            </a:r>
            <a:r>
              <a:rPr lang="en-US" sz="3800" b="1" smtClean="0">
                <a:solidFill>
                  <a:schemeClr val="bg1"/>
                </a:solidFill>
                <a:cs typeface="+mn-cs"/>
              </a:rPr>
              <a:t>, </a:t>
            </a:r>
            <a:r>
              <a:rPr lang="ru-RU" sz="3800" b="1" smtClean="0">
                <a:solidFill>
                  <a:schemeClr val="bg1"/>
                </a:solidFill>
                <a:cs typeface="+mn-cs"/>
              </a:rPr>
              <a:t>с длинными хвостом и шеей</a:t>
            </a:r>
            <a:r>
              <a:rPr lang="en-US" sz="3800" b="1" smtClean="0">
                <a:solidFill>
                  <a:schemeClr val="bg1"/>
                </a:solidFill>
                <a:cs typeface="+mn-cs"/>
              </a:rPr>
              <a:t>, </a:t>
            </a:r>
            <a:r>
              <a:rPr lang="ru-RU" sz="3800" b="1" smtClean="0">
                <a:solidFill>
                  <a:schemeClr val="bg1"/>
                </a:solidFill>
                <a:cs typeface="+mn-cs"/>
              </a:rPr>
              <a:t>маленькой головой и всем остальным».</a:t>
            </a:r>
            <a:endParaRPr lang="en-US" sz="3800" b="1" smtClean="0">
              <a:solidFill>
                <a:schemeClr val="bg1"/>
              </a:solidFill>
              <a:cs typeface="+mn-cs"/>
            </a:endParaRPr>
          </a:p>
        </p:txBody>
      </p:sp>
      <p:sp>
        <p:nvSpPr>
          <p:cNvPr id="4044805" name="Text Box 5"/>
          <p:cNvSpPr txBox="1">
            <a:spLocks noChangeArrowheads="1"/>
          </p:cNvSpPr>
          <p:nvPr/>
        </p:nvSpPr>
        <p:spPr bwMode="auto">
          <a:xfrm>
            <a:off x="914400" y="5181600"/>
            <a:ext cx="7391400" cy="13477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85000"/>
              </a:lnSpc>
              <a:defRPr/>
            </a:pPr>
            <a:r>
              <a:rPr lang="ru-RU" sz="2400" b="1" smtClean="0">
                <a:solidFill>
                  <a:schemeClr val="bg1"/>
                </a:solidFill>
                <a:cs typeface="+mn-cs"/>
              </a:rPr>
              <a:t>Фрэн Барнс</a:t>
            </a:r>
            <a:r>
              <a:rPr lang="en-US" sz="2400" b="1" smtClean="0">
                <a:solidFill>
                  <a:schemeClr val="bg1"/>
                </a:solidFill>
                <a:cs typeface="+mn-cs"/>
              </a:rPr>
              <a:t> (</a:t>
            </a:r>
            <a:r>
              <a:rPr lang="ru-RU" sz="2400" b="1" smtClean="0">
                <a:solidFill>
                  <a:schemeClr val="bg1"/>
                </a:solidFill>
                <a:cs typeface="+mn-cs"/>
              </a:rPr>
              <a:t>специалист в области наскальных рисунков юго-западной Америки</a:t>
            </a:r>
            <a:r>
              <a:rPr lang="en-US" sz="2400" b="1" smtClean="0">
                <a:solidFill>
                  <a:schemeClr val="bg1"/>
                </a:solidFill>
                <a:cs typeface="+mn-cs"/>
              </a:rPr>
              <a:t>) </a:t>
            </a:r>
            <a:r>
              <a:rPr lang="ru-RU" sz="2400" b="1" smtClean="0">
                <a:solidFill>
                  <a:schemeClr val="bg1"/>
                </a:solidFill>
                <a:cs typeface="+mn-cs"/>
              </a:rPr>
              <a:t>«Послания на камне».</a:t>
            </a:r>
            <a:r>
              <a:rPr lang="en-US" sz="2400" b="1" smtClean="0">
                <a:solidFill>
                  <a:schemeClr val="bg1"/>
                </a:solidFill>
                <a:cs typeface="+mn-cs"/>
              </a:rPr>
              <a:t> </a:t>
            </a:r>
            <a:r>
              <a:rPr lang="en-US" sz="2400" b="1" i="1" smtClean="0">
                <a:solidFill>
                  <a:schemeClr val="bg1"/>
                </a:solidFill>
                <a:cs typeface="+mn-cs"/>
              </a:rPr>
              <a:t>Creation ex nihilo</a:t>
            </a:r>
            <a:r>
              <a:rPr lang="en-US" sz="2400" b="1" smtClean="0">
                <a:solidFill>
                  <a:schemeClr val="bg1"/>
                </a:solidFill>
                <a:cs typeface="+mn-cs"/>
              </a:rPr>
              <a:t>.</a:t>
            </a:r>
            <a:r>
              <a:rPr lang="ru-RU" sz="2400" b="1" smtClean="0">
                <a:solidFill>
                  <a:schemeClr val="bg1"/>
                </a:solidFill>
                <a:cs typeface="+mn-cs"/>
              </a:rPr>
              <a:t> Вып.</a:t>
            </a:r>
            <a:r>
              <a:rPr lang="en-US" sz="2400" b="1" smtClean="0">
                <a:solidFill>
                  <a:schemeClr val="bg1"/>
                </a:solidFill>
                <a:cs typeface="+mn-cs"/>
              </a:rPr>
              <a:t> 19:2</a:t>
            </a:r>
            <a:r>
              <a:rPr lang="ru-RU" sz="2400" b="1" smtClean="0">
                <a:solidFill>
                  <a:schemeClr val="bg1"/>
                </a:solidFill>
                <a:cs typeface="+mn-cs"/>
              </a:rPr>
              <a:t>.</a:t>
            </a:r>
            <a:r>
              <a:rPr lang="en-US" sz="2400" b="1" smtClean="0">
                <a:solidFill>
                  <a:schemeClr val="bg1"/>
                </a:solidFill>
                <a:cs typeface="+mn-cs"/>
              </a:rPr>
              <a:t> </a:t>
            </a:r>
            <a:r>
              <a:rPr lang="ru-RU" sz="2400" b="1" smtClean="0">
                <a:solidFill>
                  <a:schemeClr val="bg1"/>
                </a:solidFill>
                <a:cs typeface="+mn-cs"/>
              </a:rPr>
              <a:t>С</a:t>
            </a:r>
            <a:r>
              <a:rPr lang="en-US" sz="2400" b="1" smtClean="0">
                <a:solidFill>
                  <a:schemeClr val="bg1"/>
                </a:solidFill>
                <a:cs typeface="+mn-cs"/>
              </a:rPr>
              <a:t>. 23.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2"/>
          <p:cNvSpPr>
            <a:spLocks noGrp="1" noChangeArrowheads="1"/>
          </p:cNvSpPr>
          <p:nvPr>
            <p:ph type="title"/>
          </p:nvPr>
        </p:nvSpPr>
        <p:spPr/>
        <p:txBody>
          <a:bodyPr/>
          <a:lstStyle/>
          <a:p>
            <a:pPr eaLnBrk="1" hangingPunct="1"/>
            <a:r>
              <a:rPr lang="en-US">
                <a:latin typeface="Arial" charset="0"/>
              </a:rPr>
              <a:t>Petroglyph – sauropod single frame</a:t>
            </a:r>
          </a:p>
        </p:txBody>
      </p:sp>
      <p:pic>
        <p:nvPicPr>
          <p:cNvPr id="350210" name="Picture 3" descr="161 Petro-dino outlined"/>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75204" name="Oval 4"/>
          <p:cNvSpPr>
            <a:spLocks noChangeArrowheads="1"/>
          </p:cNvSpPr>
          <p:nvPr/>
        </p:nvSpPr>
        <p:spPr bwMode="auto">
          <a:xfrm>
            <a:off x="168275" y="152400"/>
            <a:ext cx="8839200" cy="6400800"/>
          </a:xfrm>
          <a:prstGeom prst="ellipse">
            <a:avLst/>
          </a:prstGeom>
          <a:noFill/>
          <a:ln w="152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0212" name="Text Box 5"/>
          <p:cNvSpPr txBox="1">
            <a:spLocks noChangeArrowheads="1"/>
          </p:cNvSpPr>
          <p:nvPr/>
        </p:nvSpPr>
        <p:spPr bwMode="auto">
          <a:xfrm>
            <a:off x="2590800" y="746125"/>
            <a:ext cx="3810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4400" b="1">
                <a:solidFill>
                  <a:schemeClr val="bg1"/>
                </a:solidFill>
              </a:rPr>
              <a:t>Петроглифы</a:t>
            </a:r>
            <a:endParaRPr lang="en-US" sz="4400" b="1">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275204"/>
                                        </p:tgtEl>
                                        <p:attrNameLst>
                                          <p:attrName>style.visibility</p:attrName>
                                        </p:attrNameLst>
                                      </p:cBhvr>
                                      <p:to>
                                        <p:strVal val="visible"/>
                                      </p:to>
                                    </p:set>
                                    <p:animEffect transition="in" filter="wipe(right)">
                                      <p:cBhvr>
                                        <p:cTn id="7" dur="500"/>
                                        <p:tgtEl>
                                          <p:spTgt spid="4275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520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noChangeArrowheads="1"/>
          </p:cNvSpPr>
          <p:nvPr>
            <p:ph type="title"/>
          </p:nvPr>
        </p:nvSpPr>
        <p:spPr/>
        <p:txBody>
          <a:bodyPr/>
          <a:lstStyle/>
          <a:p>
            <a:pPr eaLnBrk="1" hangingPunct="1"/>
            <a:r>
              <a:rPr lang="en-US">
                <a:latin typeface="Arial" charset="0"/>
              </a:rPr>
              <a:t>Petroglyph - rubbing</a:t>
            </a:r>
          </a:p>
        </p:txBody>
      </p:sp>
      <p:pic>
        <p:nvPicPr>
          <p:cNvPr id="352258" name="Picture 3" descr="151 man w dino petroglyph"/>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19288" y="0"/>
            <a:ext cx="5302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2" descr="Angkor dinosaur with Co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469900"/>
            <a:ext cx="65532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06" name="Text Box 3"/>
          <p:cNvSpPr txBox="1">
            <a:spLocks noChangeArrowheads="1"/>
          </p:cNvSpPr>
          <p:nvPr/>
        </p:nvSpPr>
        <p:spPr bwMode="auto">
          <a:xfrm>
            <a:off x="838200" y="5486400"/>
            <a:ext cx="7543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ru-RU" sz="2800" b="1">
                <a:solidFill>
                  <a:schemeClr val="bg1"/>
                </a:solidFill>
                <a:cs typeface="Arial" charset="0"/>
              </a:rPr>
              <a:t>Ангкор</a:t>
            </a:r>
            <a:r>
              <a:rPr lang="en-US" sz="2800" b="1">
                <a:solidFill>
                  <a:schemeClr val="bg1"/>
                </a:solidFill>
                <a:cs typeface="Arial" charset="0"/>
              </a:rPr>
              <a:t> </a:t>
            </a:r>
            <a:r>
              <a:rPr lang="ru-RU" sz="2800" b="1">
                <a:solidFill>
                  <a:schemeClr val="bg1"/>
                </a:solidFill>
                <a:cs typeface="Arial" charset="0"/>
              </a:rPr>
              <a:t>Том</a:t>
            </a:r>
            <a:r>
              <a:rPr lang="en-US" sz="2800" b="1">
                <a:solidFill>
                  <a:schemeClr val="bg1"/>
                </a:solidFill>
                <a:cs typeface="Arial" charset="0"/>
              </a:rPr>
              <a:t> (</a:t>
            </a:r>
            <a:r>
              <a:rPr lang="ru-RU" sz="2800" b="1">
                <a:solidFill>
                  <a:schemeClr val="bg1"/>
                </a:solidFill>
                <a:cs typeface="Arial" charset="0"/>
              </a:rPr>
              <a:t>храм</a:t>
            </a:r>
            <a:r>
              <a:rPr lang="en-US" sz="2800" b="1">
                <a:solidFill>
                  <a:schemeClr val="bg1"/>
                </a:solidFill>
                <a:cs typeface="Arial" charset="0"/>
              </a:rPr>
              <a:t>), </a:t>
            </a:r>
            <a:r>
              <a:rPr lang="ru-RU" sz="2800" b="1">
                <a:solidFill>
                  <a:schemeClr val="bg1"/>
                </a:solidFill>
                <a:cs typeface="Arial" charset="0"/>
              </a:rPr>
              <a:t>Камбоджа</a:t>
            </a:r>
            <a:endParaRPr lang="en-US" sz="2800" b="1">
              <a:solidFill>
                <a:schemeClr val="bg1"/>
              </a:solidFill>
              <a:cs typeface="Arial" charset="0"/>
            </a:endParaRPr>
          </a:p>
          <a:p>
            <a:pPr algn="ctr" eaLnBrk="1" hangingPunct="1">
              <a:lnSpc>
                <a:spcPct val="90000"/>
              </a:lnSpc>
            </a:pPr>
            <a:r>
              <a:rPr lang="ru-RU" sz="2800" b="1">
                <a:solidFill>
                  <a:schemeClr val="bg1"/>
                </a:solidFill>
                <a:cs typeface="Arial" charset="0"/>
              </a:rPr>
              <a:t>Развалины </a:t>
            </a:r>
            <a:r>
              <a:rPr lang="en-US" sz="2800" b="1">
                <a:solidFill>
                  <a:schemeClr val="bg1"/>
                </a:solidFill>
                <a:cs typeface="Arial" charset="0"/>
              </a:rPr>
              <a:t>12 </a:t>
            </a:r>
            <a:r>
              <a:rPr lang="ru-RU" sz="2800" b="1">
                <a:solidFill>
                  <a:schemeClr val="bg1"/>
                </a:solidFill>
                <a:cs typeface="Arial" charset="0"/>
              </a:rPr>
              <a:t>века</a:t>
            </a:r>
            <a:r>
              <a:rPr lang="en-US" sz="2800" b="1">
                <a:solidFill>
                  <a:schemeClr val="bg1"/>
                </a:solidFill>
                <a:cs typeface="Arial" charset="0"/>
              </a:rPr>
              <a:t> </a:t>
            </a:r>
            <a:r>
              <a:rPr lang="ru-RU" sz="2800" b="1">
                <a:solidFill>
                  <a:schemeClr val="bg1"/>
                </a:solidFill>
                <a:cs typeface="Arial" charset="0"/>
              </a:rPr>
              <a:t>из цивилизации Хмер</a:t>
            </a:r>
            <a:endParaRPr lang="en-US" sz="2800" b="1">
              <a:solidFill>
                <a:schemeClr val="bg1"/>
              </a:solidFill>
              <a:cs typeface="Arial" charset="0"/>
            </a:endParaRPr>
          </a:p>
        </p:txBody>
      </p:sp>
      <p:sp>
        <p:nvSpPr>
          <p:cNvPr id="3876868" name="Rectangle 4"/>
          <p:cNvSpPr>
            <a:spLocks noChangeArrowheads="1"/>
          </p:cNvSpPr>
          <p:nvPr/>
        </p:nvSpPr>
        <p:spPr bwMode="auto">
          <a:xfrm>
            <a:off x="5791200" y="762000"/>
            <a:ext cx="3048000" cy="2819400"/>
          </a:xfrm>
          <a:prstGeom prst="rect">
            <a:avLst/>
          </a:prstGeom>
          <a:solidFill>
            <a:schemeClr val="bg1"/>
          </a:solidFill>
          <a:ln w="9525">
            <a:solidFill>
              <a:schemeClr val="tx1"/>
            </a:solidFill>
            <a:miter lim="800000"/>
            <a:headEnd/>
            <a:tailEnd/>
          </a:ln>
        </p:spPr>
        <p:txBody>
          <a:bodyPr wrap="none" anchor="ctr"/>
          <a:lstStyle/>
          <a:p>
            <a:endParaRPr lang="en-US">
              <a:cs typeface="Arial" charset="0"/>
            </a:endParaRPr>
          </a:p>
        </p:txBody>
      </p:sp>
      <p:pic>
        <p:nvPicPr>
          <p:cNvPr id="3876869" name="Picture 5" descr="Angkor stegasaurus--Cambodi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7400" y="854075"/>
            <a:ext cx="2921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876868"/>
                                        </p:tgtEl>
                                        <p:attrNameLst>
                                          <p:attrName>style.visibility</p:attrName>
                                        </p:attrNameLst>
                                      </p:cBhvr>
                                      <p:to>
                                        <p:strVal val="visible"/>
                                      </p:to>
                                    </p:set>
                                    <p:anim calcmode="lin" valueType="num">
                                      <p:cBhvr>
                                        <p:cTn id="7" dur="500" fill="hold"/>
                                        <p:tgtEl>
                                          <p:spTgt spid="3876868"/>
                                        </p:tgtEl>
                                        <p:attrNameLst>
                                          <p:attrName>ppt_w</p:attrName>
                                        </p:attrNameLst>
                                      </p:cBhvr>
                                      <p:tavLst>
                                        <p:tav tm="0">
                                          <p:val>
                                            <p:fltVal val="0"/>
                                          </p:val>
                                        </p:tav>
                                        <p:tav tm="100000">
                                          <p:val>
                                            <p:strVal val="#ppt_w"/>
                                          </p:val>
                                        </p:tav>
                                      </p:tavLst>
                                    </p:anim>
                                    <p:anim calcmode="lin" valueType="num">
                                      <p:cBhvr>
                                        <p:cTn id="8" dur="500" fill="hold"/>
                                        <p:tgtEl>
                                          <p:spTgt spid="3876868"/>
                                        </p:tgtEl>
                                        <p:attrNameLst>
                                          <p:attrName>ppt_h</p:attrName>
                                        </p:attrNameLst>
                                      </p:cBhvr>
                                      <p:tavLst>
                                        <p:tav tm="0">
                                          <p:val>
                                            <p:fltVal val="0"/>
                                          </p:val>
                                        </p:tav>
                                        <p:tav tm="100000">
                                          <p:val>
                                            <p:strVal val="#ppt_h"/>
                                          </p:val>
                                        </p:tav>
                                      </p:tavLst>
                                    </p:anim>
                                    <p:animEffect transition="in" filter="fade">
                                      <p:cBhvr>
                                        <p:cTn id="9" dur="500"/>
                                        <p:tgtEl>
                                          <p:spTgt spid="3876868"/>
                                        </p:tgtEl>
                                      </p:cBhvr>
                                    </p:animEffect>
                                  </p:childTnLst>
                                </p:cTn>
                              </p:par>
                              <p:par>
                                <p:cTn id="10" presetID="53" presetClass="entr" presetSubtype="0" fill="hold" nodeType="withEffect">
                                  <p:stCondLst>
                                    <p:cond delay="0"/>
                                  </p:stCondLst>
                                  <p:childTnLst>
                                    <p:set>
                                      <p:cBhvr>
                                        <p:cTn id="11" dur="1" fill="hold">
                                          <p:stCondLst>
                                            <p:cond delay="0"/>
                                          </p:stCondLst>
                                        </p:cTn>
                                        <p:tgtEl>
                                          <p:spTgt spid="3876869"/>
                                        </p:tgtEl>
                                        <p:attrNameLst>
                                          <p:attrName>style.visibility</p:attrName>
                                        </p:attrNameLst>
                                      </p:cBhvr>
                                      <p:to>
                                        <p:strVal val="visible"/>
                                      </p:to>
                                    </p:set>
                                    <p:anim calcmode="lin" valueType="num">
                                      <p:cBhvr>
                                        <p:cTn id="12" dur="500" fill="hold"/>
                                        <p:tgtEl>
                                          <p:spTgt spid="3876869"/>
                                        </p:tgtEl>
                                        <p:attrNameLst>
                                          <p:attrName>ppt_w</p:attrName>
                                        </p:attrNameLst>
                                      </p:cBhvr>
                                      <p:tavLst>
                                        <p:tav tm="0">
                                          <p:val>
                                            <p:fltVal val="0"/>
                                          </p:val>
                                        </p:tav>
                                        <p:tav tm="100000">
                                          <p:val>
                                            <p:strVal val="#ppt_w"/>
                                          </p:val>
                                        </p:tav>
                                      </p:tavLst>
                                    </p:anim>
                                    <p:anim calcmode="lin" valueType="num">
                                      <p:cBhvr>
                                        <p:cTn id="13" dur="500" fill="hold"/>
                                        <p:tgtEl>
                                          <p:spTgt spid="3876869"/>
                                        </p:tgtEl>
                                        <p:attrNameLst>
                                          <p:attrName>ppt_h</p:attrName>
                                        </p:attrNameLst>
                                      </p:cBhvr>
                                      <p:tavLst>
                                        <p:tav tm="0">
                                          <p:val>
                                            <p:fltVal val="0"/>
                                          </p:val>
                                        </p:tav>
                                        <p:tav tm="100000">
                                          <p:val>
                                            <p:strVal val="#ppt_h"/>
                                          </p:val>
                                        </p:tav>
                                      </p:tavLst>
                                    </p:anim>
                                    <p:animEffect transition="in" filter="fade">
                                      <p:cBhvr>
                                        <p:cTn id="14" dur="500"/>
                                        <p:tgtEl>
                                          <p:spTgt spid="387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686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p:cNvSpPr>
            <a:spLocks noGrp="1" noChangeArrowheads="1"/>
          </p:cNvSpPr>
          <p:nvPr>
            <p:ph type="title"/>
          </p:nvPr>
        </p:nvSpPr>
        <p:spPr/>
        <p:txBody>
          <a:bodyPr/>
          <a:lstStyle/>
          <a:p>
            <a:pPr eaLnBrk="1" hangingPunct="1"/>
            <a:r>
              <a:rPr lang="en-US">
                <a:latin typeface="Arial" charset="0"/>
              </a:rPr>
              <a:t>Wollemi Pine</a:t>
            </a:r>
          </a:p>
        </p:txBody>
      </p:sp>
      <p:sp>
        <p:nvSpPr>
          <p:cNvPr id="356354" name="Text Box 3"/>
          <p:cNvSpPr txBox="1">
            <a:spLocks noChangeArrowheads="1"/>
          </p:cNvSpPr>
          <p:nvPr/>
        </p:nvSpPr>
        <p:spPr bwMode="auto">
          <a:xfrm>
            <a:off x="4648200" y="1817688"/>
            <a:ext cx="426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ru-RU" sz="4000" b="1">
                <a:solidFill>
                  <a:srgbClr val="FFFF00"/>
                </a:solidFill>
                <a:cs typeface="Arial" charset="0"/>
              </a:rPr>
              <a:t>Сосна Уоллеми</a:t>
            </a:r>
            <a:endParaRPr lang="en-US" sz="4000" b="1">
              <a:solidFill>
                <a:srgbClr val="FFFF00"/>
              </a:solidFill>
              <a:cs typeface="Arial" charset="0"/>
            </a:endParaRPr>
          </a:p>
        </p:txBody>
      </p:sp>
      <p:pic>
        <p:nvPicPr>
          <p:cNvPr id="356355" name="Picture 4" descr="Wollemi Pine toda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1368425"/>
            <a:ext cx="3543300"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6" name="Text Box 5"/>
          <p:cNvSpPr txBox="1">
            <a:spLocks noChangeArrowheads="1"/>
          </p:cNvSpPr>
          <p:nvPr/>
        </p:nvSpPr>
        <p:spPr bwMode="auto">
          <a:xfrm>
            <a:off x="4648200" y="3565525"/>
            <a:ext cx="3733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3200" b="1">
                <a:solidFill>
                  <a:schemeClr val="bg1"/>
                </a:solidFill>
                <a:cs typeface="Arial" charset="0"/>
              </a:rPr>
              <a:t>«Вымерла 150 млн лет назад»</a:t>
            </a:r>
            <a:endParaRPr lang="en-US" sz="3200" b="1">
              <a:solidFill>
                <a:schemeClr val="bg1"/>
              </a:solidFill>
              <a:cs typeface="Arial" charset="0"/>
            </a:endParaRPr>
          </a:p>
          <a:p>
            <a:pPr algn="ctr" eaLnBrk="1" hangingPunct="1">
              <a:spcBef>
                <a:spcPct val="50000"/>
              </a:spcBef>
            </a:pPr>
            <a:r>
              <a:rPr lang="ru-RU" sz="3200" b="1">
                <a:solidFill>
                  <a:schemeClr val="bg1"/>
                </a:solidFill>
                <a:cs typeface="Arial" charset="0"/>
              </a:rPr>
              <a:t>Найдена живой в</a:t>
            </a:r>
            <a:r>
              <a:rPr lang="en-US" sz="3200" b="1">
                <a:solidFill>
                  <a:schemeClr val="bg1"/>
                </a:solidFill>
                <a:cs typeface="Arial" charset="0"/>
              </a:rPr>
              <a:t> 1994</a:t>
            </a:r>
          </a:p>
        </p:txBody>
      </p:sp>
      <p:sp>
        <p:nvSpPr>
          <p:cNvPr id="356357" name="Text Box 6"/>
          <p:cNvSpPr txBox="1">
            <a:spLocks noChangeArrowheads="1"/>
          </p:cNvSpPr>
          <p:nvPr/>
        </p:nvSpPr>
        <p:spPr bwMode="auto">
          <a:xfrm>
            <a:off x="914400" y="4572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ru-RU" sz="4000" b="1">
                <a:solidFill>
                  <a:schemeClr val="accent1"/>
                </a:solidFill>
                <a:cs typeface="Arial" charset="0"/>
              </a:rPr>
              <a:t>Живая окаменелость</a:t>
            </a:r>
            <a:endParaRPr lang="en-US" sz="4000" b="1">
              <a:solidFill>
                <a:schemeClr val="accent1"/>
              </a:solidFill>
              <a:cs typeface="Arial" charset="0"/>
            </a:endParaRPr>
          </a:p>
        </p:txBody>
      </p:sp>
      <p:pic>
        <p:nvPicPr>
          <p:cNvPr id="4302855" name="Picture 7" descr="Wollemi Pine sig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457200"/>
            <a:ext cx="82296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2209800" y="2209800"/>
            <a:ext cx="4876800" cy="2678113"/>
          </a:xfrm>
          <a:prstGeom prst="rect">
            <a:avLst/>
          </a:prstGeom>
          <a:solidFill>
            <a:srgbClr val="66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b="1">
                <a:solidFill>
                  <a:schemeClr val="bg1"/>
                </a:solidFill>
                <a:cs typeface="Arial" charset="0"/>
              </a:rPr>
              <a:t>«Открытие Сосны Уоллеми подобно находке маленького динозавра, все еще обитающего на земле».</a:t>
            </a:r>
          </a:p>
          <a:p>
            <a:pPr algn="r" eaLnBrk="1" hangingPunct="1"/>
            <a:endParaRPr lang="ru-RU" sz="1800" b="1">
              <a:solidFill>
                <a:schemeClr val="bg1"/>
              </a:solidFill>
              <a:cs typeface="Arial" charset="0"/>
            </a:endParaRPr>
          </a:p>
          <a:p>
            <a:pPr algn="r" eaLnBrk="1" hangingPunct="1"/>
            <a:r>
              <a:rPr lang="ru-RU" sz="1800" b="1">
                <a:solidFill>
                  <a:schemeClr val="bg1"/>
                </a:solidFill>
                <a:cs typeface="Arial" charset="0"/>
              </a:rPr>
              <a:t>Профессор Кэррик Чамберс</a:t>
            </a:r>
          </a:p>
          <a:p>
            <a:pPr algn="r" eaLnBrk="1" hangingPunct="1"/>
            <a:r>
              <a:rPr lang="ru-RU" sz="1800" b="1">
                <a:solidFill>
                  <a:schemeClr val="bg1"/>
                </a:solidFill>
                <a:cs typeface="Arial" charset="0"/>
              </a:rPr>
              <a:t>Королевкие Ботанические Сады</a:t>
            </a:r>
          </a:p>
          <a:p>
            <a:pPr algn="r" eaLnBrk="1" hangingPunct="1"/>
            <a:r>
              <a:rPr lang="ru-RU" sz="1800" b="1">
                <a:solidFill>
                  <a:schemeClr val="bg1"/>
                </a:solidFill>
                <a:cs typeface="Arial" charset="0"/>
              </a:rPr>
              <a:t>Сидней, 1994</a:t>
            </a:r>
            <a:endParaRPr lang="en-US" sz="1800" b="1">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302855"/>
                                        </p:tgtEl>
                                        <p:attrNameLst>
                                          <p:attrName>style.visibility</p:attrName>
                                        </p:attrNameLst>
                                      </p:cBhvr>
                                      <p:to>
                                        <p:strVal val="visible"/>
                                      </p:to>
                                    </p:set>
                                    <p:anim calcmode="lin" valueType="num">
                                      <p:cBhvr>
                                        <p:cTn id="7" dur="500" fill="hold"/>
                                        <p:tgtEl>
                                          <p:spTgt spid="4302855"/>
                                        </p:tgtEl>
                                        <p:attrNameLst>
                                          <p:attrName>ppt_w</p:attrName>
                                        </p:attrNameLst>
                                      </p:cBhvr>
                                      <p:tavLst>
                                        <p:tav tm="0">
                                          <p:val>
                                            <p:fltVal val="0"/>
                                          </p:val>
                                        </p:tav>
                                        <p:tav tm="100000">
                                          <p:val>
                                            <p:strVal val="#ppt_w"/>
                                          </p:val>
                                        </p:tav>
                                      </p:tavLst>
                                    </p:anim>
                                    <p:anim calcmode="lin" valueType="num">
                                      <p:cBhvr>
                                        <p:cTn id="8" dur="500" fill="hold"/>
                                        <p:tgtEl>
                                          <p:spTgt spid="4302855"/>
                                        </p:tgtEl>
                                        <p:attrNameLst>
                                          <p:attrName>ppt_h</p:attrName>
                                        </p:attrNameLst>
                                      </p:cBhvr>
                                      <p:tavLst>
                                        <p:tav tm="0">
                                          <p:val>
                                            <p:fltVal val="0"/>
                                          </p:val>
                                        </p:tav>
                                        <p:tav tm="100000">
                                          <p:val>
                                            <p:strVal val="#ppt_h"/>
                                          </p:val>
                                        </p:tav>
                                      </p:tavLst>
                                    </p:anim>
                                    <p:animEffect transition="in" filter="fade">
                                      <p:cBhvr>
                                        <p:cTn id="9" dur="500"/>
                                        <p:tgtEl>
                                          <p:spTgt spid="430285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4.xml><?xml version="1.0" encoding="utf-8"?>
<p:tagLst xmlns:a="http://schemas.openxmlformats.org/drawingml/2006/main" xmlns:r="http://schemas.openxmlformats.org/officeDocument/2006/relationships" xmlns:p="http://schemas.openxmlformats.org/presentationml/2006/main">
  <p:tag name="TIMING" val="|18.9"/>
</p:tagLst>
</file>

<file path=ppt/tags/tag1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Tarzana Wide OT"/>
        <a:ea typeface=""/>
        <a:cs typeface="Arial"/>
      </a:majorFont>
      <a:minorFont>
        <a:latin typeface="Tarzana Wide O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Office Theme">
  <a:themeElements>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9_Office Theme">
  <a:themeElements>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8_Office Theme">
  <a:themeElements>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8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Office Theme">
  <a:themeElements>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1_Office Theme">
  <a:themeElements>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4_Office Theme">
  <a:themeElements>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5_Office Theme">
  <a:themeElements>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5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Office Theme">
  <a:themeElements>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9_Office Theme">
  <a:themeElements>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4_Office Theme">
  <a:themeElements>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5_Office Theme">
  <a:themeElements>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5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6_Office Theme">
  <a:themeElements>
    <a:clrScheme name="4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7_Office Theme">
  <a:themeElements>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7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1_Office Theme">
  <a:themeElements>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Blank Presentation">
  <a:themeElements>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CK">
  <a:themeElements>
    <a:clrScheme name="">
      <a:dk1>
        <a:srgbClr val="000000"/>
      </a:dk1>
      <a:lt1>
        <a:srgbClr val="000000"/>
      </a:lt1>
      <a:dk2>
        <a:srgbClr val="000000"/>
      </a:dk2>
      <a:lt2>
        <a:srgbClr val="808080"/>
      </a:lt2>
      <a:accent1>
        <a:srgbClr val="B6E2E5"/>
      </a:accent1>
      <a:accent2>
        <a:srgbClr val="333399"/>
      </a:accent2>
      <a:accent3>
        <a:srgbClr val="AAAAAA"/>
      </a:accent3>
      <a:accent4>
        <a:srgbClr val="000000"/>
      </a:accent4>
      <a:accent5>
        <a:srgbClr val="D7EEF0"/>
      </a:accent5>
      <a:accent6>
        <a:srgbClr val="2D2D8A"/>
      </a:accent6>
      <a:hlink>
        <a:srgbClr val="009999"/>
      </a:hlink>
      <a:folHlink>
        <a:srgbClr val="99CC00"/>
      </a:folHlink>
    </a:clrScheme>
    <a:fontScheme name="1_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BLACK">
  <a:themeElements>
    <a:clrScheme name="">
      <a:dk1>
        <a:srgbClr val="000000"/>
      </a:dk1>
      <a:lt1>
        <a:srgbClr val="000000"/>
      </a:lt1>
      <a:dk2>
        <a:srgbClr val="000000"/>
      </a:dk2>
      <a:lt2>
        <a:srgbClr val="808080"/>
      </a:lt2>
      <a:accent1>
        <a:srgbClr val="B6E2E5"/>
      </a:accent1>
      <a:accent2>
        <a:srgbClr val="333399"/>
      </a:accent2>
      <a:accent3>
        <a:srgbClr val="AAAAAA"/>
      </a:accent3>
      <a:accent4>
        <a:srgbClr val="000000"/>
      </a:accent4>
      <a:accent5>
        <a:srgbClr val="D7EEF0"/>
      </a:accent5>
      <a:accent6>
        <a:srgbClr val="2D2D8A"/>
      </a:accent6>
      <a:hlink>
        <a:srgbClr val="009999"/>
      </a:hlink>
      <a:folHlink>
        <a:srgbClr val="99CC00"/>
      </a:folHlink>
    </a:clrScheme>
    <a:fontScheme name="2_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Black">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cripture">
  <a:themeElements>
    <a:clrScheme name="">
      <a:dk1>
        <a:srgbClr val="FFFFFF"/>
      </a:dk1>
      <a:lt1>
        <a:srgbClr val="FFFFFF"/>
      </a:lt1>
      <a:dk2>
        <a:srgbClr val="000000"/>
      </a:dk2>
      <a:lt2>
        <a:srgbClr val="000000"/>
      </a:lt2>
      <a:accent1>
        <a:srgbClr val="000000"/>
      </a:accent1>
      <a:accent2>
        <a:srgbClr val="333399"/>
      </a:accent2>
      <a:accent3>
        <a:srgbClr val="FFFFFF"/>
      </a:accent3>
      <a:accent4>
        <a:srgbClr val="DADADA"/>
      </a:accent4>
      <a:accent5>
        <a:srgbClr val="AAAAAA"/>
      </a:accent5>
      <a:accent6>
        <a:srgbClr val="2D2D8A"/>
      </a:accent6>
      <a:hlink>
        <a:srgbClr val="009999"/>
      </a:hlink>
      <a:folHlink>
        <a:srgbClr val="99CC00"/>
      </a:folHlink>
    </a:clrScheme>
    <a:fontScheme name="Scripture">
      <a:majorFont>
        <a:latin typeface="Gill Sans"/>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criptu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Black">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cripture">
  <a:themeElements>
    <a:clrScheme name="">
      <a:dk1>
        <a:srgbClr val="FFFFFF"/>
      </a:dk1>
      <a:lt1>
        <a:srgbClr val="FFFFFF"/>
      </a:lt1>
      <a:dk2>
        <a:srgbClr val="000000"/>
      </a:dk2>
      <a:lt2>
        <a:srgbClr val="000000"/>
      </a:lt2>
      <a:accent1>
        <a:srgbClr val="000000"/>
      </a:accent1>
      <a:accent2>
        <a:srgbClr val="333399"/>
      </a:accent2>
      <a:accent3>
        <a:srgbClr val="FFFFFF"/>
      </a:accent3>
      <a:accent4>
        <a:srgbClr val="DADADA"/>
      </a:accent4>
      <a:accent5>
        <a:srgbClr val="AAAAAA"/>
      </a:accent5>
      <a:accent6>
        <a:srgbClr val="2D2D8A"/>
      </a:accent6>
      <a:hlink>
        <a:srgbClr val="009999"/>
      </a:hlink>
      <a:folHlink>
        <a:srgbClr val="99CC00"/>
      </a:folHlink>
    </a:clrScheme>
    <a:fontScheme name="1_Scripture">
      <a:majorFont>
        <a:latin typeface="Gill Sans"/>
        <a:ea typeface=""/>
        <a:cs typeface="Arial"/>
      </a:majorFont>
      <a:minorFont>
        <a:latin typeface="Myriad Pro"/>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criptu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16276</TotalTime>
  <Words>9769</Words>
  <Application>Microsoft Macintosh PowerPoint</Application>
  <PresentationFormat>On-screen Show (4:3)</PresentationFormat>
  <Paragraphs>914</Paragraphs>
  <Slides>149</Slides>
  <Notes>146</Notes>
  <HiddenSlides>16</HiddenSlides>
  <MMClips>2</MMClips>
  <ScaleCrop>false</ScaleCrop>
  <HeadingPairs>
    <vt:vector size="6" baseType="variant">
      <vt:variant>
        <vt:lpstr>Fonts Used</vt:lpstr>
      </vt:variant>
      <vt:variant>
        <vt:i4>22</vt:i4>
      </vt:variant>
      <vt:variant>
        <vt:lpstr>Theme</vt:lpstr>
      </vt:variant>
      <vt:variant>
        <vt:i4>39</vt:i4>
      </vt:variant>
      <vt:variant>
        <vt:lpstr>Slide Titles</vt:lpstr>
      </vt:variant>
      <vt:variant>
        <vt:i4>149</vt:i4>
      </vt:variant>
    </vt:vector>
  </HeadingPairs>
  <TitlesOfParts>
    <vt:vector size="210" baseType="lpstr">
      <vt:lpstr>Arial</vt:lpstr>
      <vt:lpstr>ＭＳ Ｐゴシック</vt:lpstr>
      <vt:lpstr>Myriad Pro Light</vt:lpstr>
      <vt:lpstr>Lucida Grande</vt:lpstr>
      <vt:lpstr>Gill Sans</vt:lpstr>
      <vt:lpstr>Myriad Pro</vt:lpstr>
      <vt:lpstr>Garamond</vt:lpstr>
      <vt:lpstr>Wingdings</vt:lpstr>
      <vt:lpstr>Tarzana Wide OT</vt:lpstr>
      <vt:lpstr>Candara</vt:lpstr>
      <vt:lpstr>Times New Roman</vt:lpstr>
      <vt:lpstr>Arial Black</vt:lpstr>
      <vt:lpstr>Myriad Pro Black</vt:lpstr>
      <vt:lpstr>Arial Narrow</vt:lpstr>
      <vt:lpstr>Comic Sans MS</vt:lpstr>
      <vt:lpstr>Futura Md BT</vt:lpstr>
      <vt:lpstr>MS PGothic</vt:lpstr>
      <vt:lpstr>Brush Script MT</vt:lpstr>
      <vt:lpstr>Elephant</vt:lpstr>
      <vt:lpstr>Cooper Black</vt:lpstr>
      <vt:lpstr>Impact</vt:lpstr>
      <vt:lpstr>Eras Bold ITC</vt:lpstr>
      <vt:lpstr>Default Design</vt:lpstr>
      <vt:lpstr>1_Default Design</vt:lpstr>
      <vt:lpstr>2_Default Design</vt:lpstr>
      <vt:lpstr>1_BLACK</vt:lpstr>
      <vt:lpstr>2_BLACK</vt:lpstr>
      <vt:lpstr>Blank Black</vt:lpstr>
      <vt:lpstr>Scripture</vt:lpstr>
      <vt:lpstr>1_Blank Black</vt:lpstr>
      <vt:lpstr>1_Scripture</vt:lpstr>
      <vt:lpstr>Stream</vt:lpstr>
      <vt:lpstr>1_Office Theme</vt:lpstr>
      <vt:lpstr>22_Office Theme</vt:lpstr>
      <vt:lpstr>20_Office Theme</vt:lpstr>
      <vt:lpstr>4_Office Theme</vt:lpstr>
      <vt:lpstr>39_Office Theme</vt:lpstr>
      <vt:lpstr>33_Office Theme</vt:lpstr>
      <vt:lpstr>23_Office Theme</vt:lpstr>
      <vt:lpstr>28_Office Theme</vt:lpstr>
      <vt:lpstr>5_Office Theme</vt:lpstr>
      <vt:lpstr>21_Office Theme</vt:lpstr>
      <vt:lpstr>29_Office Theme</vt:lpstr>
      <vt:lpstr>41_Office Theme</vt:lpstr>
      <vt:lpstr>54_Office Theme</vt:lpstr>
      <vt:lpstr>15_Office Theme</vt:lpstr>
      <vt:lpstr>70_Office Theme</vt:lpstr>
      <vt:lpstr>66_Office Theme</vt:lpstr>
      <vt:lpstr>6_Office Theme</vt:lpstr>
      <vt:lpstr>69_Office Theme</vt:lpstr>
      <vt:lpstr>24_Office Theme</vt:lpstr>
      <vt:lpstr>64_Office Theme</vt:lpstr>
      <vt:lpstr>25_Office Theme</vt:lpstr>
      <vt:lpstr>46_Office Theme</vt:lpstr>
      <vt:lpstr>27_Office Theme</vt:lpstr>
      <vt:lpstr>49_Office Theme</vt:lpstr>
      <vt:lpstr>31_Office Theme</vt:lpstr>
      <vt:lpstr>3_Default Design</vt:lpstr>
      <vt:lpstr>4_Default Design</vt:lpstr>
      <vt:lpstr>Blank Presentation</vt:lpstr>
      <vt:lpstr>5_Default Design</vt:lpstr>
      <vt:lpstr>Template Suite 1-Title 01359</vt:lpstr>
      <vt:lpstr>Dinosaurs are Fascinating</vt:lpstr>
      <vt:lpstr>Dinosaurs &amp; Kids - 1</vt:lpstr>
      <vt:lpstr>Dinosaurs &amp; Kids - 2</vt:lpstr>
      <vt:lpstr>Dinosaurs &amp; Kids - 3</vt:lpstr>
      <vt:lpstr>Dinosaurs &amp; Kids - 4</vt:lpstr>
      <vt:lpstr>Dinosaurs &amp; Kids - 5</vt:lpstr>
      <vt:lpstr>Dinosaurs &amp; Kids - 6</vt:lpstr>
      <vt:lpstr>Triceratops</vt:lpstr>
      <vt:lpstr>NG dino-bird –Feathers for T Rex picture</vt:lpstr>
      <vt:lpstr>Fit Dino-How 00265</vt:lpstr>
      <vt:lpstr>Dinos fit Bible 00617</vt:lpstr>
      <vt:lpstr>Dinosaur “Timeline”</vt:lpstr>
      <vt:lpstr>Living “Relatives” of Dinosaurs</vt:lpstr>
      <vt:lpstr>Encyclopedia of Dinosaurs—evolving reptiles</vt:lpstr>
      <vt:lpstr>Purple blank</vt:lpstr>
      <vt:lpstr>Menton--Reptile Scale</vt:lpstr>
      <vt:lpstr>Menton--Bird Feather</vt:lpstr>
      <vt:lpstr>PowerPoint Presentation</vt:lpstr>
      <vt:lpstr>Bird vs reptile lungs</vt:lpstr>
      <vt:lpstr>Reptile to Bird—up theory</vt:lpstr>
      <vt:lpstr>Reptile to Bird—down theory</vt:lpstr>
      <vt:lpstr>НГ подделка дино-птицы 1999–Перья для T. Rexpicture</vt:lpstr>
      <vt:lpstr>NG dino-bird fake 1999—picture Archaeoraptor</vt:lpstr>
      <vt:lpstr>Feduccia 2003 on dino-bird fakes #1</vt:lpstr>
      <vt:lpstr>Feduccia 2003 on dino-bird fakes #2</vt:lpstr>
      <vt:lpstr>Purple blank</vt:lpstr>
      <vt:lpstr>Olson 1999 on NG dino-bird hoax</vt:lpstr>
      <vt:lpstr>PowerPoint Presentation</vt:lpstr>
      <vt:lpstr>Dino to Bird Impossible 03052</vt:lpstr>
      <vt:lpstr>Dino Family Tree--animated</vt:lpstr>
      <vt:lpstr>PowerPoint Presentation</vt:lpstr>
      <vt:lpstr>Dinos fit Bible 00617</vt:lpstr>
      <vt:lpstr>Days of Creation in Genesis One 00825—layered—NAS</vt:lpstr>
      <vt:lpstr>D of E – Adam &amp; Eve in Garden w/dinos</vt:lpstr>
      <vt:lpstr>T rex quiz - 1</vt:lpstr>
      <vt:lpstr>BD T rex eating feet</vt:lpstr>
      <vt:lpstr>T rex quiz - 2</vt:lpstr>
      <vt:lpstr>Gen. 1:29-30 NAS</vt:lpstr>
      <vt:lpstr>Fruit and Veggies 02245</vt:lpstr>
      <vt:lpstr>BD T rex w/melon</vt:lpstr>
      <vt:lpstr>Various bat teeth</vt:lpstr>
      <vt:lpstr>PowerPoint Presentation</vt:lpstr>
      <vt:lpstr>Q762—bear’s sharp teeth</vt:lpstr>
      <vt:lpstr>AE – dino eating fruit in Garden of Eden</vt:lpstr>
      <vt:lpstr>Word Dino</vt:lpstr>
      <vt:lpstr>Word Dino</vt:lpstr>
      <vt:lpstr>Word Dino</vt:lpstr>
      <vt:lpstr>Word Dino</vt:lpstr>
      <vt:lpstr>Dragon in Hebrew</vt:lpstr>
      <vt:lpstr>Isaiah 27:1 NAS</vt:lpstr>
      <vt:lpstr>Plesiosaur 00350</vt:lpstr>
      <vt:lpstr>Isaiah 30:6 NAS</vt:lpstr>
      <vt:lpstr>Two Pteranodons 02236</vt:lpstr>
      <vt:lpstr>Job 40:15-16 NIV</vt:lpstr>
      <vt:lpstr>Job 40:18-19 NIV</vt:lpstr>
      <vt:lpstr>Job 40:17 NIV</vt:lpstr>
      <vt:lpstr>Cedars of Lebanon Cedrus libani</vt:lpstr>
      <vt:lpstr>PowerPoint Presentation</vt:lpstr>
      <vt:lpstr>Elephant tail photo</vt:lpstr>
      <vt:lpstr>Hippo tail photo</vt:lpstr>
      <vt:lpstr>Brachiosaur 00852</vt:lpstr>
      <vt:lpstr>PowerPoint Presentation</vt:lpstr>
      <vt:lpstr>Evolution Millions of Years + Creation 01133</vt:lpstr>
      <vt:lpstr>John 12:24 NAS</vt:lpstr>
      <vt:lpstr>Rom. 8:22 NAS—groaning creation 00792</vt:lpstr>
      <vt:lpstr>Tyrannosaurus Eating</vt:lpstr>
      <vt:lpstr>Cancer-Tumors-Arthritis</vt:lpstr>
      <vt:lpstr>A&amp;E on bones animated</vt:lpstr>
      <vt:lpstr>Pre-Flood violence</vt:lpstr>
      <vt:lpstr>D of E – animals entering Ark</vt:lpstr>
      <vt:lpstr>Noah pushing dino in Ark </vt:lpstr>
      <vt:lpstr>Noah’s Ark w/football field &amp; city block</vt:lpstr>
      <vt:lpstr>PowerPoint Presentation</vt:lpstr>
      <vt:lpstr>Small Dinosaurs</vt:lpstr>
      <vt:lpstr>Dinosaurs Hatched From Eggs</vt:lpstr>
      <vt:lpstr>Dinosaur growth pattern</vt:lpstr>
      <vt:lpstr>Amazing Variety of Dinosaurs</vt:lpstr>
      <vt:lpstr>Ceratopsia Chart</vt:lpstr>
      <vt:lpstr>Dog Variations 03045</vt:lpstr>
      <vt:lpstr>50 Dino Kinds 00725</vt:lpstr>
      <vt:lpstr>Flood wave, volcano, dino GDM</vt:lpstr>
      <vt:lpstr>Billions of Dead Things 00058</vt:lpstr>
      <vt:lpstr>Paleontologists digging large dino fossil</vt:lpstr>
      <vt:lpstr>Dino skin fossil</vt:lpstr>
      <vt:lpstr>Template Suite 1-Special 01361</vt:lpstr>
      <vt:lpstr>Wollemi Pine</vt:lpstr>
      <vt:lpstr>Schweitzer 1993—T-Rex blood cells</vt:lpstr>
      <vt:lpstr>Schweitzer 2005—T-Rex soft tissue #1, Q1018</vt:lpstr>
      <vt:lpstr>Schweitzer 2005—T-Rex soft tissue #1, Q1019</vt:lpstr>
      <vt:lpstr>Chinese Dragon</vt:lpstr>
      <vt:lpstr>Flag Wales</vt:lpstr>
      <vt:lpstr>«Ярру»—северная точка Квинслэнда</vt:lpstr>
      <vt:lpstr>Carlisle Cathedral engraving</vt:lpstr>
      <vt:lpstr>Q 606 Barnes—rock art</vt:lpstr>
      <vt:lpstr>Petroglyph – sauropod single frame</vt:lpstr>
      <vt:lpstr>Petroglyph - rubbing</vt:lpstr>
      <vt:lpstr>PowerPoint Presentation</vt:lpstr>
      <vt:lpstr>Wollemi Pine</vt:lpstr>
      <vt:lpstr>War of the World 1 00041</vt:lpstr>
      <vt:lpstr>War of the World 2 00042</vt:lpstr>
      <vt:lpstr>Dinosaurs &amp; Kids - 6</vt:lpstr>
      <vt:lpstr>PowerPoint Presentation</vt:lpstr>
      <vt:lpstr>Turning “Jews” into “Greeks” 02027</vt:lpstr>
      <vt:lpstr>Fish Emblem Battle-Progression 01588</vt:lpstr>
      <vt:lpstr>Bumper stickers: Darwin and Christianity</vt:lpstr>
      <vt:lpstr>War of the World 3 00043</vt:lpstr>
      <vt:lpstr>War of the World 4 00044</vt:lpstr>
      <vt:lpstr>AiG web site #1</vt:lpstr>
      <vt:lpstr>PowerPoint Presentation</vt:lpstr>
      <vt:lpstr>Основной Зал</vt:lpstr>
      <vt:lpstr>Пещера Динозавра</vt:lpstr>
      <vt:lpstr>Dino Missionary Lizards!</vt:lpstr>
      <vt:lpstr>Gospel Message</vt:lpstr>
      <vt:lpstr>Dinos fit Bible 00617</vt:lpstr>
      <vt:lpstr>Cross With roots</vt:lpstr>
      <vt:lpstr>Black blank------------extras</vt:lpstr>
      <vt:lpstr>Black blank------------extras</vt:lpstr>
      <vt:lpstr>Template Suite 1-Special 01361</vt:lpstr>
      <vt:lpstr>Возможные причины вымирания</vt:lpstr>
      <vt:lpstr>PowerPoint Presentation</vt:lpstr>
      <vt:lpstr>Black blank------------extras</vt:lpstr>
      <vt:lpstr>Black blank------------extras</vt:lpstr>
      <vt:lpstr>How fit dinos into Bible?</vt:lpstr>
      <vt:lpstr>How fit – You Don’t!</vt:lpstr>
      <vt:lpstr>How fit – Use Bible to explain dinos</vt:lpstr>
      <vt:lpstr>Days of Creation </vt:lpstr>
      <vt:lpstr>Menton—Black Uakari</vt:lpstr>
      <vt:lpstr>Dino – Word timeline</vt:lpstr>
      <vt:lpstr>Dragon in Hebrew</vt:lpstr>
      <vt:lpstr>Leviathan</vt:lpstr>
      <vt:lpstr>Romans 8:22 NAS—groaning creation</vt:lpstr>
      <vt:lpstr>Coelacanth—then and now</vt:lpstr>
      <vt:lpstr>PowerPoint Presentation</vt:lpstr>
      <vt:lpstr>Purple blank</vt:lpstr>
      <vt:lpstr>Purple blank</vt:lpstr>
      <vt:lpstr>Blank</vt:lpstr>
      <vt:lpstr>PowerPoint Presentation</vt:lpstr>
      <vt:lpstr>PowerPoint Presentation</vt:lpstr>
      <vt:lpstr>Lion that Wouldn't Eat Meat 00798</vt:lpstr>
      <vt:lpstr>Леа—львица-вегетарианка</vt:lpstr>
      <vt:lpstr>Львица воспитывает антилопу</vt:lpstr>
      <vt:lpstr>Dan’s Dragon</vt:lpstr>
      <vt:lpstr>Williamson 2005—dino evolutionary nonsense 1</vt:lpstr>
      <vt:lpstr>Williamson 2005—dino evolutionary nonsense 2</vt:lpstr>
      <vt:lpstr>TerraDaily 2005—presumed dino is croc</vt:lpstr>
      <vt:lpstr>Dinosaur tracks</vt:lpstr>
      <vt:lpstr>Literal Days 1-6 animated</vt:lpstr>
      <vt:lpstr>Теория «подогрева»</vt:lpstr>
    </vt:vector>
  </TitlesOfParts>
  <Company>Answers in Genesis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416</cp:revision>
  <dcterms:created xsi:type="dcterms:W3CDTF">2002-07-05T19:44:56Z</dcterms:created>
  <dcterms:modified xsi:type="dcterms:W3CDTF">2018-09-03T17:34:21Z</dcterms:modified>
</cp:coreProperties>
</file>